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notesSlides/notesSlide3.xml" ContentType="application/vnd.openxmlformats-officedocument.presentationml.notesSlide+xml"/>
  <Override PartName="/ppt/media/audio7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  <p:sldMasterId id="2147483776" r:id="rId2"/>
    <p:sldMasterId id="2147483788" r:id="rId3"/>
  </p:sldMasterIdLst>
  <p:notesMasterIdLst>
    <p:notesMasterId r:id="rId17"/>
  </p:notesMasterIdLst>
  <p:sldIdLst>
    <p:sldId id="273" r:id="rId4"/>
    <p:sldId id="437" r:id="rId5"/>
    <p:sldId id="354" r:id="rId6"/>
    <p:sldId id="444" r:id="rId7"/>
    <p:sldId id="357" r:id="rId8"/>
    <p:sldId id="449" r:id="rId9"/>
    <p:sldId id="286" r:id="rId10"/>
    <p:sldId id="348" r:id="rId11"/>
    <p:sldId id="447" r:id="rId12"/>
    <p:sldId id="337" r:id="rId13"/>
    <p:sldId id="351" r:id="rId14"/>
    <p:sldId id="450" r:id="rId15"/>
    <p:sldId id="439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FF3300"/>
    <a:srgbClr val="99FF33"/>
    <a:srgbClr val="FFFFFF"/>
    <a:srgbClr val="00CC66"/>
    <a:srgbClr val="99FF66"/>
    <a:srgbClr val="66FF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2115" autoAdjust="0"/>
  </p:normalViewPr>
  <p:slideViewPr>
    <p:cSldViewPr>
      <p:cViewPr varScale="1">
        <p:scale>
          <a:sx n="72" d="100"/>
          <a:sy n="72" d="100"/>
        </p:scale>
        <p:origin x="62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2D946-A7CF-4E9D-BBBC-A269E305F1C1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C12B0-6344-4729-AE17-4CB28392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7E39B2-69CE-4B6A-9CAA-BFC08A5942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53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Xem video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12B0-6344-4729-AE17-4CB28392B4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2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A37DEA7-9754-0AD0-4010-AD90B6314D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7CA61796-6CB6-070F-4BAF-C62993D934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C65559AC-D87C-F21E-CECC-7AF875B48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D25A9036-90A9-414F-8193-90B0CC1F49FD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12B0-6344-4729-AE17-4CB28392B4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7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AA00A-3466-44B7-B288-4D02F03AA1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76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32A8-CCBE-4DFA-B717-F892C16B55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37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65D6-7D15-48EC-ADA2-236CBF35FD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53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4FEC-1BE6-463A-B713-90412583516C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850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023A-B3F3-4677-BC22-CC84D4988B53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4131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B8E8-F7CC-4DDD-B888-4FB3A394287F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627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09009-3F46-43B1-B842-DECCE42A8531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517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2E19-FD74-47FD-9E66-92754E8C43C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10636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4AFE-233A-4309-B29B-68935930DB93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7506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223F-D040-4DFE-B825-42B9B1D9FF06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67738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1DA0-B4AB-493A-952B-EF1EDABE1F8C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3680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4CA5-F6B3-4147-9E6F-56A905FC59E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192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4159-4B6A-425F-9A1C-A178FA13ADE6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77022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7108-75BF-4D22-81A1-27F828E0E7A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8542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D2FD-03B3-4F7E-88DD-0F2A60F4E56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641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65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31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94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78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3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51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1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B7C8-A546-4F68-9F9C-25EC36EC4E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237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40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37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86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24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AE9C1AE-6563-A4AC-8815-369BF730E9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34DAE7-5E60-A0D9-54DE-9EF96E09C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4E0DB1-F2B3-7F82-6B08-D54D25FEF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AED2-D794-4A50-B88F-7AF656A7C8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732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8E9C251-A64B-7904-E546-A4BBFE0E1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1E208B3-75A8-DB99-7B49-1636D233C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ADCEBAF-FD15-BAD7-3DEF-656423659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B3CBF-7834-4EAD-A850-EC07E0C83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60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74101-8715-459E-B991-C5B1D7C0371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52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3D53-33D6-4B45-A95E-7CDDD98292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36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0121-5618-4043-A8BB-97DB5ABB0C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74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D6D68-F758-461B-A8A0-2984A65A75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93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1E2B-ED65-4C7E-9F4D-AC69E59AE91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18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1BD-3628-4B03-A8E1-D50264617E9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25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560A-3A8C-4FE8-B3C8-EE9306CC478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9007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560A-3A8C-4FE8-B3C8-EE9306CC478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773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AA1E9B-3EDC-4126-BE9F-E98DAF2261C7}" type="datetimeFigureOut">
              <a:rPr lang="vi-VN" smtClean="0">
                <a:latin typeface="Arial" panose="020B0604020202020204" pitchFamily="34" charset="0"/>
              </a:rPr>
              <a:pPr>
                <a:defRPr/>
              </a:pPr>
              <a:t>23/01/2026</a:t>
            </a:fld>
            <a:endParaRPr lang="vi-VN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hangingPunct="1"/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pPr defTabSz="685800" eaLnBrk="1" hangingPunct="1"/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8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audio" Target="../media/audio4.wav"/><Relationship Id="rId18" Type="http://schemas.openxmlformats.org/officeDocument/2006/relationships/image" Target="../media/image26.jpeg"/><Relationship Id="rId3" Type="http://schemas.microsoft.com/office/2007/relationships/media" Target="../media/media9.WAV"/><Relationship Id="rId7" Type="http://schemas.microsoft.com/office/2007/relationships/media" Target="../media/media6.WAV"/><Relationship Id="rId12" Type="http://schemas.openxmlformats.org/officeDocument/2006/relationships/audio" Target="../media/audio2.wav"/><Relationship Id="rId17" Type="http://schemas.openxmlformats.org/officeDocument/2006/relationships/image" Target="../media/image25.png"/><Relationship Id="rId2" Type="http://schemas.openxmlformats.org/officeDocument/2006/relationships/audio" Target="../media/media8.WAV"/><Relationship Id="rId16" Type="http://schemas.openxmlformats.org/officeDocument/2006/relationships/image" Target="../media/image24.jpeg"/><Relationship Id="rId20" Type="http://schemas.openxmlformats.org/officeDocument/2006/relationships/image" Target="../media/image21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34.xml"/><Relationship Id="rId5" Type="http://schemas.microsoft.com/office/2007/relationships/media" Target="../media/media10.WAV"/><Relationship Id="rId15" Type="http://schemas.openxmlformats.org/officeDocument/2006/relationships/audio" Target="../media/audio5.wav"/><Relationship Id="rId10" Type="http://schemas.openxmlformats.org/officeDocument/2006/relationships/audio" Target="../media/media11.WAV"/><Relationship Id="rId19" Type="http://schemas.openxmlformats.org/officeDocument/2006/relationships/image" Target="../media/image27.jpeg"/><Relationship Id="rId4" Type="http://schemas.openxmlformats.org/officeDocument/2006/relationships/audio" Target="../media/media9.WAV"/><Relationship Id="rId9" Type="http://schemas.microsoft.com/office/2007/relationships/media" Target="../media/media11.WAV"/><Relationship Id="rId1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audio" Target="../media/audio7.wav"/><Relationship Id="rId18" Type="http://schemas.openxmlformats.org/officeDocument/2006/relationships/image" Target="../media/image21.png"/><Relationship Id="rId3" Type="http://schemas.microsoft.com/office/2007/relationships/media" Target="../media/media9.WAV"/><Relationship Id="rId21" Type="http://schemas.openxmlformats.org/officeDocument/2006/relationships/image" Target="../media/image30.png"/><Relationship Id="rId7" Type="http://schemas.microsoft.com/office/2007/relationships/media" Target="../media/media6.WAV"/><Relationship Id="rId12" Type="http://schemas.openxmlformats.org/officeDocument/2006/relationships/notesSlide" Target="../notesSlides/notesSlide3.xml"/><Relationship Id="rId17" Type="http://schemas.openxmlformats.org/officeDocument/2006/relationships/audio" Target="../media/audio6.wav"/><Relationship Id="rId2" Type="http://schemas.openxmlformats.org/officeDocument/2006/relationships/audio" Target="../media/media3.WAV"/><Relationship Id="rId16" Type="http://schemas.openxmlformats.org/officeDocument/2006/relationships/audio" Target="../media/audio5.wav"/><Relationship Id="rId20" Type="http://schemas.openxmlformats.org/officeDocument/2006/relationships/image" Target="../media/image29.jpeg"/><Relationship Id="rId1" Type="http://schemas.microsoft.com/office/2007/relationships/media" Target="../media/media3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35.xml"/><Relationship Id="rId5" Type="http://schemas.microsoft.com/office/2007/relationships/media" Target="../media/media10.WAV"/><Relationship Id="rId15" Type="http://schemas.openxmlformats.org/officeDocument/2006/relationships/audio" Target="../media/audio4.wav"/><Relationship Id="rId10" Type="http://schemas.openxmlformats.org/officeDocument/2006/relationships/audio" Target="../media/media11.WAV"/><Relationship Id="rId19" Type="http://schemas.openxmlformats.org/officeDocument/2006/relationships/image" Target="../media/image28.jpeg"/><Relationship Id="rId4" Type="http://schemas.openxmlformats.org/officeDocument/2006/relationships/audio" Target="../media/media9.WAV"/><Relationship Id="rId9" Type="http://schemas.microsoft.com/office/2007/relationships/media" Target="../media/media11.WAV"/><Relationship Id="rId14" Type="http://schemas.openxmlformats.org/officeDocument/2006/relationships/audio" Target="../media/audio2.wav"/><Relationship Id="rId22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8.w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emf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gi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2.png"/><Relationship Id="rId5" Type="http://schemas.openxmlformats.org/officeDocument/2006/relationships/audio" Target="../media/audio8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wmf"/><Relationship Id="rId5" Type="http://schemas.openxmlformats.org/officeDocument/2006/relationships/image" Target="../media/image7.emf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6.gif"/><Relationship Id="rId7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audio" Target="../media/audio2.wav"/><Relationship Id="rId18" Type="http://schemas.openxmlformats.org/officeDocument/2006/relationships/image" Target="../media/image21.png"/><Relationship Id="rId3" Type="http://schemas.microsoft.com/office/2007/relationships/media" Target="../media/media4.WAV"/><Relationship Id="rId21" Type="http://schemas.openxmlformats.org/officeDocument/2006/relationships/image" Target="../media/image13.jpeg"/><Relationship Id="rId7" Type="http://schemas.microsoft.com/office/2007/relationships/media" Target="../media/media6.WAV"/><Relationship Id="rId12" Type="http://schemas.openxmlformats.org/officeDocument/2006/relationships/audio" Target="../media/audio3.wav"/><Relationship Id="rId17" Type="http://schemas.openxmlformats.org/officeDocument/2006/relationships/image" Target="../media/image20.gif"/><Relationship Id="rId2" Type="http://schemas.openxmlformats.org/officeDocument/2006/relationships/audio" Target="../media/media3.WAV"/><Relationship Id="rId16" Type="http://schemas.openxmlformats.org/officeDocument/2006/relationships/audio" Target="../media/audio6.wav"/><Relationship Id="rId20" Type="http://schemas.openxmlformats.org/officeDocument/2006/relationships/image" Target="../media/image23.jpe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34.xml"/><Relationship Id="rId5" Type="http://schemas.microsoft.com/office/2007/relationships/media" Target="../media/media5.WAV"/><Relationship Id="rId15" Type="http://schemas.openxmlformats.org/officeDocument/2006/relationships/audio" Target="../media/audio5.wav"/><Relationship Id="rId10" Type="http://schemas.openxmlformats.org/officeDocument/2006/relationships/audio" Target="../media/media7.WAV"/><Relationship Id="rId19" Type="http://schemas.openxmlformats.org/officeDocument/2006/relationships/image" Target="../media/image22.jpe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429000" y="249962"/>
            <a:ext cx="5657850" cy="78483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</a:ln>
          <a:effectLst/>
        </p:spPr>
        <p:txBody>
          <a:bodyPr>
            <a:spAutoFit/>
          </a:bodyPr>
          <a:lstStyle/>
          <a:p>
            <a:pPr algn="ctr" defTabSz="685800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UỶ BAN NHÂN DÂN XÃ XUÂN TRƯỜNG</a:t>
            </a:r>
          </a:p>
          <a:p>
            <a:pPr algn="ctr" defTabSz="685800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TR</a:t>
            </a: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Ư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ỜNG MẦM NON XUÂN NINH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24951" y="2691385"/>
            <a:ext cx="615169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1" hangingPunct="1">
              <a:defRPr/>
            </a:pPr>
            <a:r>
              <a:rPr lang="en-US" sz="4050" b="1" dirty="0">
                <a:ln w="24500" cmpd="dbl">
                  <a:solidFill>
                    <a:srgbClr val="00B0F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anose="020B0604020202020204" pitchFamily="34" charset="0"/>
              </a:rPr>
              <a:t>KHÁM PHÁ XÃ HỘI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8401" y="3539785"/>
            <a:ext cx="7038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1" hangingPunct="1">
              <a:defRPr/>
            </a:pPr>
            <a:r>
              <a:rPr lang="en-US" sz="28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</a:rPr>
              <a:t>TRÒ CHUYỆN VỀ GIA ĐÌNH BÉ</a:t>
            </a:r>
          </a:p>
        </p:txBody>
      </p:sp>
      <p:pic>
        <p:nvPicPr>
          <p:cNvPr id="32782" name="Picture 21" descr="FC393A0D6B0F44E2BDCF0A912FDC3DC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6350" y="533926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3695700" y="5429251"/>
            <a:ext cx="52006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eaLnBrk="1" hangingPunct="1">
              <a:spcBef>
                <a:spcPct val="50000"/>
              </a:spcBef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21277" y="1026612"/>
            <a:ext cx="3254246" cy="1636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lang hoa">
            <a:extLst>
              <a:ext uri="{FF2B5EF4-FFF2-40B4-BE49-F238E27FC236}">
                <a16:creationId xmlns:a16="http://schemas.microsoft.com/office/drawing/2014/main" id="{A2884333-CD7E-0353-1F23-759352379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FC393A0D6B0F44E2BDCF0A912FDC3DC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790700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Picture7">
            <a:extLst>
              <a:ext uri="{FF2B5EF4-FFF2-40B4-BE49-F238E27FC236}">
                <a16:creationId xmlns:a16="http://schemas.microsoft.com/office/drawing/2014/main" id="{75EBB386-907A-D769-E59A-D91676074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10919999" y="3100583"/>
            <a:ext cx="1209703" cy="83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7">
            <a:extLst>
              <a:ext uri="{FF2B5EF4-FFF2-40B4-BE49-F238E27FC236}">
                <a16:creationId xmlns:a16="http://schemas.microsoft.com/office/drawing/2014/main" id="{EA0DE657-3E9F-B50F-B13D-A8596123AF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059">
            <a:off x="690370" y="3324664"/>
            <a:ext cx="1074086" cy="91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lang hoa">
            <a:extLst>
              <a:ext uri="{FF2B5EF4-FFF2-40B4-BE49-F238E27FC236}">
                <a16:creationId xmlns:a16="http://schemas.microsoft.com/office/drawing/2014/main" id="{6C82A53D-CC0E-6DBF-3DAD-E37E2EEB1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926" y="3886200"/>
            <a:ext cx="3286125" cy="290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lang hoa">
            <a:extLst>
              <a:ext uri="{FF2B5EF4-FFF2-40B4-BE49-F238E27FC236}">
                <a16:creationId xmlns:a16="http://schemas.microsoft.com/office/drawing/2014/main" id="{ED43B71C-3C6F-CF06-7940-DC1364309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234" y="4100322"/>
            <a:ext cx="2795672" cy="279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Picture7">
            <a:extLst>
              <a:ext uri="{FF2B5EF4-FFF2-40B4-BE49-F238E27FC236}">
                <a16:creationId xmlns:a16="http://schemas.microsoft.com/office/drawing/2014/main" id="{43489511-5E66-3097-1526-F443AE1D30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9294">
            <a:off x="9576894" y="846224"/>
            <a:ext cx="700169" cy="65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Picture7">
            <a:extLst>
              <a:ext uri="{FF2B5EF4-FFF2-40B4-BE49-F238E27FC236}">
                <a16:creationId xmlns:a16="http://schemas.microsoft.com/office/drawing/2014/main" id="{1819996B-E6B3-9948-0C6F-E2869438B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1558062" y="1208089"/>
            <a:ext cx="762137" cy="82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5">
            <a:extLst>
              <a:ext uri="{FF2B5EF4-FFF2-40B4-BE49-F238E27FC236}">
                <a16:creationId xmlns:a16="http://schemas.microsoft.com/office/drawing/2014/main" id="{49D69F93-8A5B-9A93-9BE7-3F72E0642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201" y="-139170"/>
            <a:ext cx="2843219" cy="266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5">
            <a:extLst>
              <a:ext uri="{FF2B5EF4-FFF2-40B4-BE49-F238E27FC236}">
                <a16:creationId xmlns:a16="http://schemas.microsoft.com/office/drawing/2014/main" id="{55EA39FE-DD49-DA57-F623-5015B588A7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090" y="-139170"/>
            <a:ext cx="2152212" cy="262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rd"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1" name="AutoShape 9">
            <a:extLst>
              <a:ext uri="{FF2B5EF4-FFF2-40B4-BE49-F238E27FC236}">
                <a16:creationId xmlns:a16="http://schemas.microsoft.com/office/drawing/2014/main" id="{78C0A550-FDF9-8861-0C63-67EDF519B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938" y="26988"/>
            <a:ext cx="2819400" cy="1524000"/>
          </a:xfrm>
          <a:prstGeom prst="wedgeEllipseCallout">
            <a:avLst>
              <a:gd name="adj1" fmla="val -61148"/>
              <a:gd name="adj2" fmla="val 197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en-US" sz="2800"/>
              <a:t>Hãy tìm gia đình đông con ?</a:t>
            </a:r>
          </a:p>
        </p:txBody>
      </p:sp>
      <p:pic>
        <p:nvPicPr>
          <p:cNvPr id="38916" name="Picture 4" descr="url 8">
            <a:extLst>
              <a:ext uri="{FF2B5EF4-FFF2-40B4-BE49-F238E27FC236}">
                <a16:creationId xmlns:a16="http://schemas.microsoft.com/office/drawing/2014/main" id="{81F27A02-A0B8-FC31-5C1D-1653EB41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813"/>
            <a:ext cx="40386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3">
            <a:extLst>
              <a:ext uri="{FF2B5EF4-FFF2-40B4-BE49-F238E27FC236}">
                <a16:creationId xmlns:a16="http://schemas.microsoft.com/office/drawing/2014/main" id="{68AD240D-2A50-4363-AE55-A6612126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-560388"/>
            <a:ext cx="2120900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3" name="Picture 31" descr="gia dinh 3 con">
            <a:extLst>
              <a:ext uri="{FF2B5EF4-FFF2-40B4-BE49-F238E27FC236}">
                <a16:creationId xmlns:a16="http://schemas.microsoft.com/office/drawing/2014/main" id="{F1AEFC9C-35CD-5A73-DAF6-835F3C49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94088"/>
            <a:ext cx="4403725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4" name="Picture 32" descr="url 3">
            <a:extLst>
              <a:ext uri="{FF2B5EF4-FFF2-40B4-BE49-F238E27FC236}">
                <a16:creationId xmlns:a16="http://schemas.microsoft.com/office/drawing/2014/main" id="{5F149C1A-624A-449D-ED98-D83DF275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3913"/>
            <a:ext cx="45481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8" name="Picture 46">
            <a:hlinkClick r:id="" action="ppaction://media"/>
            <a:extLst>
              <a:ext uri="{FF2B5EF4-FFF2-40B4-BE49-F238E27FC236}">
                <a16:creationId xmlns:a16="http://schemas.microsoft.com/office/drawing/2014/main" id="{0CFD5949-828E-4812-52F8-8E3E084C684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9" name="Picture 47">
            <a:hlinkClick r:id="" action="ppaction://media"/>
            <a:extLst>
              <a:ext uri="{FF2B5EF4-FFF2-40B4-BE49-F238E27FC236}">
                <a16:creationId xmlns:a16="http://schemas.microsoft.com/office/drawing/2014/main" id="{F53A39EE-CF7C-ADAA-50E9-D50DD8A43E79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60" name="Picture 48">
            <a:hlinkClick r:id="" action="ppaction://media"/>
            <a:extLst>
              <a:ext uri="{FF2B5EF4-FFF2-40B4-BE49-F238E27FC236}">
                <a16:creationId xmlns:a16="http://schemas.microsoft.com/office/drawing/2014/main" id="{BDD54876-6ACE-C52D-6523-269DE4621F9A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62" name="Picture 50">
            <a:hlinkClick r:id="" action="ppaction://media"/>
            <a:extLst>
              <a:ext uri="{FF2B5EF4-FFF2-40B4-BE49-F238E27FC236}">
                <a16:creationId xmlns:a16="http://schemas.microsoft.com/office/drawing/2014/main" id="{444B3A88-BC14-6131-FA2E-7D46256DAFEA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63" name="Picture 51">
            <a:hlinkClick r:id="" action="ppaction://media"/>
            <a:extLst>
              <a:ext uri="{FF2B5EF4-FFF2-40B4-BE49-F238E27FC236}">
                <a16:creationId xmlns:a16="http://schemas.microsoft.com/office/drawing/2014/main" id="{F5FA32C6-11AF-7B5F-B5F1-E2657C4F4A13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5">
            <a:extLst>
              <a:ext uri="{FF2B5EF4-FFF2-40B4-BE49-F238E27FC236}">
                <a16:creationId xmlns:a16="http://schemas.microsoft.com/office/drawing/2014/main" id="{C2099ED0-9B3B-7E22-31B4-1D6B713A5B52}"/>
              </a:ext>
            </a:extLst>
          </p:cNvPr>
          <p:cNvGrpSpPr>
            <a:grpSpLocks/>
          </p:cNvGrpSpPr>
          <p:nvPr/>
        </p:nvGrpSpPr>
        <p:grpSpPr bwMode="auto">
          <a:xfrm>
            <a:off x="7550150" y="2076450"/>
            <a:ext cx="2438400" cy="1200150"/>
            <a:chOff x="0" y="3168"/>
            <a:chExt cx="1728" cy="1008"/>
          </a:xfrm>
        </p:grpSpPr>
        <p:sp>
          <p:nvSpPr>
            <p:cNvPr id="14358" name="AutoShape 36">
              <a:extLst>
                <a:ext uri="{FF2B5EF4-FFF2-40B4-BE49-F238E27FC236}">
                  <a16:creationId xmlns:a16="http://schemas.microsoft.com/office/drawing/2014/main" id="{C26DE91F-DA07-5C81-BCB7-84D410AC7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2100">
                <a:latin typeface="Calibri" panose="020F0502020204030204" pitchFamily="34" charset="0"/>
              </a:endParaRPr>
            </a:p>
          </p:txBody>
        </p:sp>
        <p:sp>
          <p:nvSpPr>
            <p:cNvPr id="14359" name="WordArt 37">
              <a:extLst>
                <a:ext uri="{FF2B5EF4-FFF2-40B4-BE49-F238E27FC236}">
                  <a16:creationId xmlns:a16="http://schemas.microsoft.com/office/drawing/2014/main" id="{EFC9750B-4399-26EC-B2AD-D871FCDA79B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8" name="WordArt 38">
            <a:extLst>
              <a:ext uri="{FF2B5EF4-FFF2-40B4-BE49-F238E27FC236}">
                <a16:creationId xmlns:a16="http://schemas.microsoft.com/office/drawing/2014/main" id="{062A6563-DDC3-45A6-7E13-21B321FAB8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40750" y="24193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9" name="WordArt 39">
            <a:extLst>
              <a:ext uri="{FF2B5EF4-FFF2-40B4-BE49-F238E27FC236}">
                <a16:creationId xmlns:a16="http://schemas.microsoft.com/office/drawing/2014/main" id="{8AA58758-CB38-1392-7CD3-A701E82B9E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40750" y="247650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0" name="WordArt 40">
            <a:extLst>
              <a:ext uri="{FF2B5EF4-FFF2-40B4-BE49-F238E27FC236}">
                <a16:creationId xmlns:a16="http://schemas.microsoft.com/office/drawing/2014/main" id="{61AF22C7-5ABF-9C12-F047-F707CA8BF3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40750" y="247650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" name="WordArt 41">
            <a:extLst>
              <a:ext uri="{FF2B5EF4-FFF2-40B4-BE49-F238E27FC236}">
                <a16:creationId xmlns:a16="http://schemas.microsoft.com/office/drawing/2014/main" id="{5AB706AB-C0F9-EDEE-220F-8CA1AC7890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64550" y="25336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2" name="WordArt 42">
            <a:extLst>
              <a:ext uri="{FF2B5EF4-FFF2-40B4-BE49-F238E27FC236}">
                <a16:creationId xmlns:a16="http://schemas.microsoft.com/office/drawing/2014/main" id="{0455ADBD-949F-8155-773E-25EAF9A9AE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40750" y="25336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3" name="AutoShape 34">
            <a:extLst>
              <a:ext uri="{FF2B5EF4-FFF2-40B4-BE49-F238E27FC236}">
                <a16:creationId xmlns:a16="http://schemas.microsoft.com/office/drawing/2014/main" id="{8107C446-8755-EF00-56F4-8B42486DB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4950" y="2362200"/>
            <a:ext cx="1524000" cy="74295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10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5BE20-0AE0-EB00-B3F7-E3B9B9A83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1" y="434976"/>
            <a:ext cx="722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4000" b="1">
                <a:solidFill>
                  <a:srgbClr val="7030A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5DA752-F898-A577-562E-2BC035693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3740151"/>
            <a:ext cx="72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4000" b="1">
                <a:solidFill>
                  <a:srgbClr val="7030A0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8D5A5-374C-4849-25F7-EE46ED192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288" y="3335339"/>
            <a:ext cx="722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4000" b="1">
                <a:solidFill>
                  <a:srgbClr val="7030A0"/>
                </a:solidFill>
                <a:latin typeface=".VnTime" panose="020B7200000000000000" pitchFamily="34" charset="0"/>
              </a:rPr>
              <a:t>3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0" fill="hold"/>
                                        <p:tgtEl>
                                          <p:spTgt spid="389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5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58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89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chuc-mung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4"/>
                  </p:tgtEl>
                </p:cond>
              </p:nextCondLst>
            </p:seq>
          </p:childTnLst>
        </p:cTn>
      </p:par>
    </p:tnLst>
    <p:bldLst>
      <p:bldP spid="38921" grpId="0" animBg="1"/>
      <p:bldP spid="13" grpId="0" animBg="1" autoUpdateAnimBg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55" name="Picture 31">
            <a:hlinkClick r:id="" action="ppaction://media"/>
            <a:extLst>
              <a:ext uri="{FF2B5EF4-FFF2-40B4-BE49-F238E27FC236}">
                <a16:creationId xmlns:a16="http://schemas.microsoft.com/office/drawing/2014/main" id="{256F226B-B56B-A09C-ED2C-822323F85F7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6" name="Picture 32">
            <a:hlinkClick r:id="" action="ppaction://media"/>
            <a:extLst>
              <a:ext uri="{FF2B5EF4-FFF2-40B4-BE49-F238E27FC236}">
                <a16:creationId xmlns:a16="http://schemas.microsoft.com/office/drawing/2014/main" id="{C163D554-D51B-1BA1-9670-322252648364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7" name="Picture 33">
            <a:hlinkClick r:id="" action="ppaction://media"/>
            <a:extLst>
              <a:ext uri="{FF2B5EF4-FFF2-40B4-BE49-F238E27FC236}">
                <a16:creationId xmlns:a16="http://schemas.microsoft.com/office/drawing/2014/main" id="{177FF6C7-EBD3-9200-AC81-5453DAB38CF9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8" name="Picture 34">
            <a:hlinkClick r:id="" action="ppaction://media"/>
            <a:extLst>
              <a:ext uri="{FF2B5EF4-FFF2-40B4-BE49-F238E27FC236}">
                <a16:creationId xmlns:a16="http://schemas.microsoft.com/office/drawing/2014/main" id="{97E2E138-AC76-6BF2-CFB8-88DEEF02410F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2" name="Picture 38">
            <a:hlinkClick r:id="" action="ppaction://media"/>
            <a:extLst>
              <a:ext uri="{FF2B5EF4-FFF2-40B4-BE49-F238E27FC236}">
                <a16:creationId xmlns:a16="http://schemas.microsoft.com/office/drawing/2014/main" id="{C6783827-2223-38F2-8BA5-2BB9A944D4C0}"/>
              </a:ext>
            </a:extLst>
          </p:cNvPr>
          <p:cNvPicPr>
            <a:picLocks noGrp="1" noChangeAspect="1" noChangeArrowheads="1"/>
          </p:cNvPicPr>
          <p:nvPr>
            <p:ph sz="half"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CA255A-9150-F17E-38D1-C370383B4171}"/>
              </a:ext>
            </a:extLst>
          </p:cNvPr>
          <p:cNvGrpSpPr>
            <a:grpSpLocks/>
          </p:cNvGrpSpPr>
          <p:nvPr/>
        </p:nvGrpSpPr>
        <p:grpSpPr bwMode="auto">
          <a:xfrm>
            <a:off x="6132513" y="19050"/>
            <a:ext cx="4572000" cy="3257550"/>
            <a:chOff x="4608163" y="18566"/>
            <a:chExt cx="4572000" cy="3258034"/>
          </a:xfrm>
        </p:grpSpPr>
        <p:pic>
          <p:nvPicPr>
            <p:cNvPr id="15386" name="Picture 40" descr="gia dinh dong con">
              <a:extLst>
                <a:ext uri="{FF2B5EF4-FFF2-40B4-BE49-F238E27FC236}">
                  <a16:creationId xmlns:a16="http://schemas.microsoft.com/office/drawing/2014/main" id="{6EEF311F-940B-F59E-8861-003725314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163" y="18566"/>
              <a:ext cx="4572000" cy="3258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7" name="TextBox 2">
              <a:extLst>
                <a:ext uri="{FF2B5EF4-FFF2-40B4-BE49-F238E27FC236}">
                  <a16:creationId xmlns:a16="http://schemas.microsoft.com/office/drawing/2014/main" id="{F7751AD8-EB61-910F-9EAF-35D3AE372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2664" y="94243"/>
              <a:ext cx="4572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4000" b="1">
                  <a:solidFill>
                    <a:srgbClr val="FFFF00"/>
                  </a:solidFill>
                  <a:latin typeface="UTM Avo" pitchFamily="18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0833F4-B7CD-95BD-94E3-73F3D5E26AB4}"/>
              </a:ext>
            </a:extLst>
          </p:cNvPr>
          <p:cNvGrpSpPr>
            <a:grpSpLocks/>
          </p:cNvGrpSpPr>
          <p:nvPr/>
        </p:nvGrpSpPr>
        <p:grpSpPr bwMode="auto">
          <a:xfrm>
            <a:off x="5973764" y="3287714"/>
            <a:ext cx="4694237" cy="3608387"/>
            <a:chOff x="4449304" y="3288224"/>
            <a:chExt cx="4694695" cy="3607284"/>
          </a:xfrm>
        </p:grpSpPr>
        <p:pic>
          <p:nvPicPr>
            <p:cNvPr id="15384" name="Picture 42" descr="gia dinh 1 con trai">
              <a:extLst>
                <a:ext uri="{FF2B5EF4-FFF2-40B4-BE49-F238E27FC236}">
                  <a16:creationId xmlns:a16="http://schemas.microsoft.com/office/drawing/2014/main" id="{24BC3F14-44BF-DE55-B676-057B1FC66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304" y="3288224"/>
              <a:ext cx="4694695" cy="360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TextBox 4">
              <a:extLst>
                <a:ext uri="{FF2B5EF4-FFF2-40B4-BE49-F238E27FC236}">
                  <a16:creationId xmlns:a16="http://schemas.microsoft.com/office/drawing/2014/main" id="{3A28B275-142F-B599-145F-6501CBEFB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7166" y="3429000"/>
              <a:ext cx="4572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4000" b="1" dirty="0">
                  <a:solidFill>
                    <a:srgbClr val="FF0000"/>
                  </a:solidFill>
                  <a:latin typeface="UTM Avo" pitchFamily="18"/>
                </a:rPr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B5FA4B-2C8F-75D3-8AB9-B5D04ADFF76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"/>
            <a:ext cx="4535488" cy="3565525"/>
            <a:chOff x="0" y="0"/>
            <a:chExt cx="4535838" cy="3616324"/>
          </a:xfrm>
        </p:grpSpPr>
        <p:pic>
          <p:nvPicPr>
            <p:cNvPr id="15382" name="Picture 3">
              <a:extLst>
                <a:ext uri="{FF2B5EF4-FFF2-40B4-BE49-F238E27FC236}">
                  <a16:creationId xmlns:a16="http://schemas.microsoft.com/office/drawing/2014/main" id="{02D14F74-6B20-4842-1FF3-50F7A7AF5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35838" cy="3616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TextBox 9">
              <a:extLst>
                <a:ext uri="{FF2B5EF4-FFF2-40B4-BE49-F238E27FC236}">
                  <a16:creationId xmlns:a16="http://schemas.microsoft.com/office/drawing/2014/main" id="{0AB4D293-00A2-D20E-B2F5-4FC8AE963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0295" y="94243"/>
              <a:ext cx="487681" cy="717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4000" b="1">
                  <a:solidFill>
                    <a:srgbClr val="FFFF00"/>
                  </a:solidFill>
                  <a:latin typeface="UTM Avo" pitchFamily="18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ECBA9-DD0E-AD1A-E8DD-0FC15419F43F}"/>
              </a:ext>
            </a:extLst>
          </p:cNvPr>
          <p:cNvGrpSpPr>
            <a:grpSpLocks/>
          </p:cNvGrpSpPr>
          <p:nvPr/>
        </p:nvGrpSpPr>
        <p:grpSpPr bwMode="auto">
          <a:xfrm>
            <a:off x="976313" y="3429000"/>
            <a:ext cx="4932363" cy="3505200"/>
            <a:chOff x="-554038" y="3581981"/>
            <a:chExt cx="4933600" cy="3504619"/>
          </a:xfrm>
        </p:grpSpPr>
        <p:pic>
          <p:nvPicPr>
            <p:cNvPr id="15380" name="Picture 10" descr="Orange_2">
              <a:extLst>
                <a:ext uri="{FF2B5EF4-FFF2-40B4-BE49-F238E27FC236}">
                  <a16:creationId xmlns:a16="http://schemas.microsoft.com/office/drawing/2014/main" id="{CE9DA5F2-8BCA-84A8-FC49-8B855087C8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4038" y="4076700"/>
              <a:ext cx="2840038" cy="30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AutoShape 7">
              <a:extLst>
                <a:ext uri="{FF2B5EF4-FFF2-40B4-BE49-F238E27FC236}">
                  <a16:creationId xmlns:a16="http://schemas.microsoft.com/office/drawing/2014/main" id="{3ED2B097-CB55-1323-689C-2FC552BEE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162" y="3581981"/>
              <a:ext cx="2819400" cy="1577574"/>
            </a:xfrm>
            <a:prstGeom prst="wedgeEllipseCallout">
              <a:avLst>
                <a:gd name="adj1" fmla="val -61037"/>
                <a:gd name="adj2" fmla="val 598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800"/>
                <a:t>Hãy tìm gia đình ít con</a:t>
              </a:r>
            </a:p>
          </p:txBody>
        </p:sp>
      </p:grpSp>
      <p:grpSp>
        <p:nvGrpSpPr>
          <p:cNvPr id="14" name="Group 35">
            <a:extLst>
              <a:ext uri="{FF2B5EF4-FFF2-40B4-BE49-F238E27FC236}">
                <a16:creationId xmlns:a16="http://schemas.microsoft.com/office/drawing/2014/main" id="{D0A11E9B-590B-1008-2B42-51AEC1343C0F}"/>
              </a:ext>
            </a:extLst>
          </p:cNvPr>
          <p:cNvGrpSpPr>
            <a:grpSpLocks/>
          </p:cNvGrpSpPr>
          <p:nvPr/>
        </p:nvGrpSpPr>
        <p:grpSpPr bwMode="auto">
          <a:xfrm>
            <a:off x="3470275" y="5365750"/>
            <a:ext cx="2438400" cy="1200150"/>
            <a:chOff x="0" y="3168"/>
            <a:chExt cx="1728" cy="1008"/>
          </a:xfrm>
        </p:grpSpPr>
        <p:sp>
          <p:nvSpPr>
            <p:cNvPr id="15378" name="AutoShape 36">
              <a:extLst>
                <a:ext uri="{FF2B5EF4-FFF2-40B4-BE49-F238E27FC236}">
                  <a16:creationId xmlns:a16="http://schemas.microsoft.com/office/drawing/2014/main" id="{8E1B4C93-9D33-33EF-228B-19FBB1FDC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2100">
                <a:latin typeface="Calibri" panose="020F0502020204030204" pitchFamily="34" charset="0"/>
              </a:endParaRPr>
            </a:p>
          </p:txBody>
        </p:sp>
        <p:sp>
          <p:nvSpPr>
            <p:cNvPr id="15379" name="WordArt 37">
              <a:extLst>
                <a:ext uri="{FF2B5EF4-FFF2-40B4-BE49-F238E27FC236}">
                  <a16:creationId xmlns:a16="http://schemas.microsoft.com/office/drawing/2014/main" id="{D1F7A289-EDA1-8E81-D860-56F6C0CD5CC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7" name="WordArt 38">
            <a:extLst>
              <a:ext uri="{FF2B5EF4-FFF2-40B4-BE49-F238E27FC236}">
                <a16:creationId xmlns:a16="http://schemas.microsoft.com/office/drawing/2014/main" id="{808D9709-397D-0B3F-4C88-6E131585D8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0875" y="57086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8" name="WordArt 39">
            <a:extLst>
              <a:ext uri="{FF2B5EF4-FFF2-40B4-BE49-F238E27FC236}">
                <a16:creationId xmlns:a16="http://schemas.microsoft.com/office/drawing/2014/main" id="{95E2B115-4FBB-2BA3-5015-D0987FBE1E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0875" y="576580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9" name="WordArt 40">
            <a:extLst>
              <a:ext uri="{FF2B5EF4-FFF2-40B4-BE49-F238E27FC236}">
                <a16:creationId xmlns:a16="http://schemas.microsoft.com/office/drawing/2014/main" id="{1A133A6E-F7FC-6D61-20D3-4C655817C5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0875" y="576580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0" name="WordArt 41">
            <a:extLst>
              <a:ext uri="{FF2B5EF4-FFF2-40B4-BE49-F238E27FC236}">
                <a16:creationId xmlns:a16="http://schemas.microsoft.com/office/drawing/2014/main" id="{275B0296-BA3F-272D-60D1-E5C61094A0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84675" y="58229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21" name="WordArt 42">
            <a:extLst>
              <a:ext uri="{FF2B5EF4-FFF2-40B4-BE49-F238E27FC236}">
                <a16:creationId xmlns:a16="http://schemas.microsoft.com/office/drawing/2014/main" id="{353253EF-81B0-7480-B8B6-3CDE383F1A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0875" y="58229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2" name="AutoShape 34">
            <a:extLst>
              <a:ext uri="{FF2B5EF4-FFF2-40B4-BE49-F238E27FC236}">
                <a16:creationId xmlns:a16="http://schemas.microsoft.com/office/drawing/2014/main" id="{7DC6507F-9186-BF54-7401-CC2340386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075" y="5651500"/>
            <a:ext cx="1524000" cy="74295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1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6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chuc-mung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4">
            <a:extLst>
              <a:ext uri="{FF2B5EF4-FFF2-40B4-BE49-F238E27FC236}">
                <a16:creationId xmlns:a16="http://schemas.microsoft.com/office/drawing/2014/main" id="{0C889F98-062F-2AE0-87C6-E469B1A6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-76200"/>
            <a:ext cx="8168867" cy="67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lang hoa">
            <a:extLst>
              <a:ext uri="{FF2B5EF4-FFF2-40B4-BE49-F238E27FC236}">
                <a16:creationId xmlns:a16="http://schemas.microsoft.com/office/drawing/2014/main" id="{95E582CE-FC7D-A4A6-6133-7645C75908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9" y="4672012"/>
            <a:ext cx="19184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lang hoa">
            <a:extLst>
              <a:ext uri="{FF2B5EF4-FFF2-40B4-BE49-F238E27FC236}">
                <a16:creationId xmlns:a16="http://schemas.microsoft.com/office/drawing/2014/main" id="{D5173114-D972-913B-7616-866FEEABC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72" y="4561930"/>
            <a:ext cx="19184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Picture1">
            <a:extLst>
              <a:ext uri="{FF2B5EF4-FFF2-40B4-BE49-F238E27FC236}">
                <a16:creationId xmlns:a16="http://schemas.microsoft.com/office/drawing/2014/main" id="{C3349F74-0A12-DDD5-46CA-8888EFB77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09633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Picture1">
            <a:extLst>
              <a:ext uri="{FF2B5EF4-FFF2-40B4-BE49-F238E27FC236}">
                <a16:creationId xmlns:a16="http://schemas.microsoft.com/office/drawing/2014/main" id="{E05F7C30-5A5B-46B8-5D7D-7C7BE89C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2309633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1">
            <a:extLst>
              <a:ext uri="{FF2B5EF4-FFF2-40B4-BE49-F238E27FC236}">
                <a16:creationId xmlns:a16="http://schemas.microsoft.com/office/drawing/2014/main" id="{06ABF151-1E6E-6C59-D9BC-4EE1D387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914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FIREWRK8">
            <a:extLst>
              <a:ext uri="{FF2B5EF4-FFF2-40B4-BE49-F238E27FC236}">
                <a16:creationId xmlns:a16="http://schemas.microsoft.com/office/drawing/2014/main" id="{4DADEC7C-13DF-6BF2-2C46-B77050E2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8976" y="634409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FIREWRK8">
            <a:extLst>
              <a:ext uri="{FF2B5EF4-FFF2-40B4-BE49-F238E27FC236}">
                <a16:creationId xmlns:a16="http://schemas.microsoft.com/office/drawing/2014/main" id="{0AC28F7C-78E4-6DA4-6277-55E39D2C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57800" y="260534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FIREWRK8">
            <a:extLst>
              <a:ext uri="{FF2B5EF4-FFF2-40B4-BE49-F238E27FC236}">
                <a16:creationId xmlns:a16="http://schemas.microsoft.com/office/drawing/2014/main" id="{AE982427-7D5B-F6EC-4935-B6E06C3F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57067" y="372269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FIREWRK8">
            <a:extLst>
              <a:ext uri="{FF2B5EF4-FFF2-40B4-BE49-F238E27FC236}">
                <a16:creationId xmlns:a16="http://schemas.microsoft.com/office/drawing/2014/main" id="{8562D525-637F-8934-699A-FAF4F26C5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85055" y="718875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FIREWRK8">
            <a:extLst>
              <a:ext uri="{FF2B5EF4-FFF2-40B4-BE49-F238E27FC236}">
                <a16:creationId xmlns:a16="http://schemas.microsoft.com/office/drawing/2014/main" id="{B3252146-C608-8708-BBA5-38B042E16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7537" y="3072065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FIREWRK8">
            <a:extLst>
              <a:ext uri="{FF2B5EF4-FFF2-40B4-BE49-F238E27FC236}">
                <a16:creationId xmlns:a16="http://schemas.microsoft.com/office/drawing/2014/main" id="{34301F6B-F3D0-B753-002C-44889F5DE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4920" y="99060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FIREWRK8">
            <a:extLst>
              <a:ext uri="{FF2B5EF4-FFF2-40B4-BE49-F238E27FC236}">
                <a16:creationId xmlns:a16="http://schemas.microsoft.com/office/drawing/2014/main" id="{370CB0AA-F9B7-9D97-96F8-48609C20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74738" y="3357943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FIREWRK8">
            <a:extLst>
              <a:ext uri="{FF2B5EF4-FFF2-40B4-BE49-F238E27FC236}">
                <a16:creationId xmlns:a16="http://schemas.microsoft.com/office/drawing/2014/main" id="{1C4BBAC6-9005-E66C-7E31-50C742FA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82988" y="1594776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FIREWRK8">
            <a:extLst>
              <a:ext uri="{FF2B5EF4-FFF2-40B4-BE49-F238E27FC236}">
                <a16:creationId xmlns:a16="http://schemas.microsoft.com/office/drawing/2014/main" id="{3CA18E14-5328-5827-F6E8-90FA52C0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7765" y="3024275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FIREWRK8">
            <a:extLst>
              <a:ext uri="{FF2B5EF4-FFF2-40B4-BE49-F238E27FC236}">
                <a16:creationId xmlns:a16="http://schemas.microsoft.com/office/drawing/2014/main" id="{69285E24-F596-2770-A2DD-78C828EE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6789" y="1596214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22598601-173E-E5CE-D446-5D133F3D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752600" y="1690688"/>
            <a:ext cx="8839200" cy="1281112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Cả Nhà Thương Nhau Karaoke Nhạc Thiếu Nhi Beat Chuẩn Karaoke (mp3cut.net)">
            <a:hlinkClick r:id="" action="ppaction://media"/>
            <a:extLst>
              <a:ext uri="{FF2B5EF4-FFF2-40B4-BE49-F238E27FC236}">
                <a16:creationId xmlns:a16="http://schemas.microsoft.com/office/drawing/2014/main" id="{07A3865B-0145-C941-F3B9-FFF4F2164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1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048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101834-6C59-C793-0DB3-FF8667B9A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6">
            <a:extLst>
              <a:ext uri="{FF2B5EF4-FFF2-40B4-BE49-F238E27FC236}">
                <a16:creationId xmlns:a16="http://schemas.microsoft.com/office/drawing/2014/main" id="{ADA5FEAF-3BA4-964C-4C3B-E7A89BE9F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87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 sz="1800">
              <a:solidFill>
                <a:srgbClr val="000000"/>
              </a:solidFill>
            </a:endParaRPr>
          </a:p>
        </p:txBody>
      </p:sp>
      <p:sp>
        <p:nvSpPr>
          <p:cNvPr id="48161" name="WordArt 33">
            <a:extLst>
              <a:ext uri="{FF2B5EF4-FFF2-40B4-BE49-F238E27FC236}">
                <a16:creationId xmlns:a16="http://schemas.microsoft.com/office/drawing/2014/main" id="{1A8210C5-B7DE-EF45-5A00-EEE7D9B2F7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7075" y="3514169"/>
            <a:ext cx="6096000" cy="6648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</a:p>
        </p:txBody>
      </p:sp>
      <p:sp>
        <p:nvSpPr>
          <p:cNvPr id="19" name="AutoShape 59">
            <a:extLst>
              <a:ext uri="{FF2B5EF4-FFF2-40B4-BE49-F238E27FC236}">
                <a16:creationId xmlns:a16="http://schemas.microsoft.com/office/drawing/2014/main" id="{A139C02C-9AAD-D8CC-B5B1-286337A42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1" y="52578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14" name="WordArt 12">
            <a:extLst>
              <a:ext uri="{FF2B5EF4-FFF2-40B4-BE49-F238E27FC236}">
                <a16:creationId xmlns:a16="http://schemas.microsoft.com/office/drawing/2014/main" id="{F972EABE-EE88-D8A1-7166-AA983BF9C4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1492852"/>
            <a:ext cx="7924800" cy="1828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Kính chúc các cô giáo mạnh khỏe</a:t>
            </a:r>
          </a:p>
          <a:p>
            <a:pPr algn="ctr">
              <a:defRPr/>
            </a:pPr>
            <a:r>
              <a:rPr lang="vi-VN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40CC8"/>
                </a:solidFill>
                <a:latin typeface="Times New Roman"/>
                <a:cs typeface="Times New Roman"/>
              </a:rPr>
              <a:t>chúc các bé chăm ngoan học giỏi</a:t>
            </a:r>
            <a:endParaRPr lang="en-US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40CC8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F5734-D9A8-2BAC-8CC7-980181F27FF0}"/>
              </a:ext>
            </a:extLst>
          </p:cNvPr>
          <p:cNvSpPr/>
          <p:nvPr/>
        </p:nvSpPr>
        <p:spPr>
          <a:xfrm>
            <a:off x="1603075" y="30480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b="1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</a:rPr>
              <a:t>KẾT THÚC</a:t>
            </a:r>
            <a:endParaRPr lang="vi-VN" sz="6000" b="1" kern="10" dirty="0"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6932218-FB1E-D959-F824-05D4887C63A3}"/>
              </a:ext>
            </a:extLst>
          </p:cNvPr>
          <p:cNvGrpSpPr>
            <a:grpSpLocks/>
          </p:cNvGrpSpPr>
          <p:nvPr/>
        </p:nvGrpSpPr>
        <p:grpSpPr bwMode="auto">
          <a:xfrm>
            <a:off x="360363" y="533401"/>
            <a:ext cx="1773237" cy="2895600"/>
            <a:chOff x="-107156" y="-1"/>
            <a:chExt cx="3926541" cy="3748881"/>
          </a:xfrm>
        </p:grpSpPr>
        <p:pic>
          <p:nvPicPr>
            <p:cNvPr id="5" name="Picture 4" descr="sun12[1]">
              <a:extLst>
                <a:ext uri="{FF2B5EF4-FFF2-40B4-BE49-F238E27FC236}">
                  <a16:creationId xmlns:a16="http://schemas.microsoft.com/office/drawing/2014/main" id="{C60FF9DF-2B79-BC7D-CFFC-BAD92429F0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156" y="-1"/>
              <a:ext cx="3926541" cy="3748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sun14[1]">
              <a:extLst>
                <a:ext uri="{FF2B5EF4-FFF2-40B4-BE49-F238E27FC236}">
                  <a16:creationId xmlns:a16="http://schemas.microsoft.com/office/drawing/2014/main" id="{40BCF131-679B-406B-3629-1DF03E9E67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19" y="209794"/>
              <a:ext cx="3452393" cy="30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Cả Nhà Thương Nhau Karaoke Nhạc Thiếu Nhi Beat Chuẩn Karaoke (mp3cut.net)">
            <a:hlinkClick r:id="" action="ppaction://media"/>
            <a:extLst>
              <a:ext uri="{FF2B5EF4-FFF2-40B4-BE49-F238E27FC236}">
                <a16:creationId xmlns:a16="http://schemas.microsoft.com/office/drawing/2014/main" id="{9E0B4CA9-EA6D-EFD5-836E-736104A81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2814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o tam b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8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o tam b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40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3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o tam b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161" grpId="0" animBg="1"/>
      <p:bldP spid="48161" grpId="1"/>
      <p:bldP spid="48161" grpId="2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4">
            <a:extLst>
              <a:ext uri="{FF2B5EF4-FFF2-40B4-BE49-F238E27FC236}">
                <a16:creationId xmlns:a16="http://schemas.microsoft.com/office/drawing/2014/main" id="{EA022C12-9CFB-697A-FBA0-80C8145F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47" y="-19594"/>
            <a:ext cx="8168867" cy="67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EDCF86F-3AA6-D085-83B3-B5A1E5B4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38200" y="1690688"/>
            <a:ext cx="10515600" cy="1281112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định:Hát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icture1">
            <a:extLst>
              <a:ext uri="{FF2B5EF4-FFF2-40B4-BE49-F238E27FC236}">
                <a16:creationId xmlns:a16="http://schemas.microsoft.com/office/drawing/2014/main" id="{86FC1B21-AA5F-ABB3-EBB8-DBE591654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1251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icture1">
            <a:extLst>
              <a:ext uri="{FF2B5EF4-FFF2-40B4-BE49-F238E27FC236}">
                <a16:creationId xmlns:a16="http://schemas.microsoft.com/office/drawing/2014/main" id="{7B947746-2729-73C5-7CDB-A85A495C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985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icture1">
            <a:extLst>
              <a:ext uri="{FF2B5EF4-FFF2-40B4-BE49-F238E27FC236}">
                <a16:creationId xmlns:a16="http://schemas.microsoft.com/office/drawing/2014/main" id="{FFB898CD-89AA-EA97-0FA3-81E4C401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368" y="2309654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FIREWRK8">
            <a:extLst>
              <a:ext uri="{FF2B5EF4-FFF2-40B4-BE49-F238E27FC236}">
                <a16:creationId xmlns:a16="http://schemas.microsoft.com/office/drawing/2014/main" id="{06FAE01A-B61E-32D0-D6B9-F0D5FCC7C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890044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FIREWRK8">
            <a:extLst>
              <a:ext uri="{FF2B5EF4-FFF2-40B4-BE49-F238E27FC236}">
                <a16:creationId xmlns:a16="http://schemas.microsoft.com/office/drawing/2014/main" id="{8B4226D1-B870-F833-118D-409D48E0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8360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FIREWRK8">
            <a:extLst>
              <a:ext uri="{FF2B5EF4-FFF2-40B4-BE49-F238E27FC236}">
                <a16:creationId xmlns:a16="http://schemas.microsoft.com/office/drawing/2014/main" id="{C3648433-59B2-E67F-3C29-E89B8980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60500" y="838994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FIREWRK8">
            <a:extLst>
              <a:ext uri="{FF2B5EF4-FFF2-40B4-BE49-F238E27FC236}">
                <a16:creationId xmlns:a16="http://schemas.microsoft.com/office/drawing/2014/main" id="{6292B76D-10AE-A9A9-28E1-F7E23CBA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518" y="308157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FIREWRK8">
            <a:extLst>
              <a:ext uri="{FF2B5EF4-FFF2-40B4-BE49-F238E27FC236}">
                <a16:creationId xmlns:a16="http://schemas.microsoft.com/office/drawing/2014/main" id="{DF82B423-26BE-6C5A-D13C-286CB55EA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41529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FIREWRK8">
            <a:extLst>
              <a:ext uri="{FF2B5EF4-FFF2-40B4-BE49-F238E27FC236}">
                <a16:creationId xmlns:a16="http://schemas.microsoft.com/office/drawing/2014/main" id="{288D385B-040C-7EA1-0E74-E5B268C8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68" y="2947738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lang hoa">
            <a:extLst>
              <a:ext uri="{FF2B5EF4-FFF2-40B4-BE49-F238E27FC236}">
                <a16:creationId xmlns:a16="http://schemas.microsoft.com/office/drawing/2014/main" id="{AC49E7EE-49B8-6D79-D5F8-3DCC6D2308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9" y="4672012"/>
            <a:ext cx="19184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ang hoa">
            <a:extLst>
              <a:ext uri="{FF2B5EF4-FFF2-40B4-BE49-F238E27FC236}">
                <a16:creationId xmlns:a16="http://schemas.microsoft.com/office/drawing/2014/main" id="{A27CFEED-9445-ECFE-D541-1CA76D89D2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324" y="4684985"/>
            <a:ext cx="19184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Picture7">
            <a:extLst>
              <a:ext uri="{FF2B5EF4-FFF2-40B4-BE49-F238E27FC236}">
                <a16:creationId xmlns:a16="http://schemas.microsoft.com/office/drawing/2014/main" id="{609D5E67-F618-A948-569C-BB93279B4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133" y="366395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Picture7">
            <a:extLst>
              <a:ext uri="{FF2B5EF4-FFF2-40B4-BE49-F238E27FC236}">
                <a16:creationId xmlns:a16="http://schemas.microsoft.com/office/drawing/2014/main" id="{32BC20AC-0A4D-C3D5-759D-DE7B3B77D8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8470">
            <a:off x="10671265" y="3904524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9" descr="FIREWRK8">
            <a:extLst>
              <a:ext uri="{FF2B5EF4-FFF2-40B4-BE49-F238E27FC236}">
                <a16:creationId xmlns:a16="http://schemas.microsoft.com/office/drawing/2014/main" id="{29A255BB-7CAC-D5BF-F307-B47BC15D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34000" y="692876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9" descr="FIREWRK8">
            <a:extLst>
              <a:ext uri="{FF2B5EF4-FFF2-40B4-BE49-F238E27FC236}">
                <a16:creationId xmlns:a16="http://schemas.microsoft.com/office/drawing/2014/main" id="{200C67DD-906D-FE33-65B6-5D4FA75B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26601" y="913108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FIREWRK8">
            <a:extLst>
              <a:ext uri="{FF2B5EF4-FFF2-40B4-BE49-F238E27FC236}">
                <a16:creationId xmlns:a16="http://schemas.microsoft.com/office/drawing/2014/main" id="{A495D21F-22C0-F615-406A-CA36D855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04664" y="3881188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FIREWRK8">
            <a:extLst>
              <a:ext uri="{FF2B5EF4-FFF2-40B4-BE49-F238E27FC236}">
                <a16:creationId xmlns:a16="http://schemas.microsoft.com/office/drawing/2014/main" id="{6E07B6C2-2132-7531-56DA-CC274C0E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01793" y="3691052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 (mp3cut.net)">
            <a:hlinkClick r:id="" action="ppaction://media"/>
            <a:extLst>
              <a:ext uri="{FF2B5EF4-FFF2-40B4-BE49-F238E27FC236}">
                <a16:creationId xmlns:a16="http://schemas.microsoft.com/office/drawing/2014/main" id="{0CFD6C60-B1A6-7608-2646-4041231F9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32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4">
            <a:extLst>
              <a:ext uri="{FF2B5EF4-FFF2-40B4-BE49-F238E27FC236}">
                <a16:creationId xmlns:a16="http://schemas.microsoft.com/office/drawing/2014/main" id="{BE8B2FF6-AD43-B40A-2D10-011F1F6D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88"/>
            <a:ext cx="118872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lang hoa">
            <a:extLst>
              <a:ext uri="{FF2B5EF4-FFF2-40B4-BE49-F238E27FC236}">
                <a16:creationId xmlns:a16="http://schemas.microsoft.com/office/drawing/2014/main" id="{F4E81584-62D7-8918-81D6-A11A9F74B4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0213"/>
            <a:ext cx="304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lang hoa">
            <a:extLst>
              <a:ext uri="{FF2B5EF4-FFF2-40B4-BE49-F238E27FC236}">
                <a16:creationId xmlns:a16="http://schemas.microsoft.com/office/drawing/2014/main" id="{DF031E4E-E2AB-6D60-C597-4509EEB7E6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72440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5">
            <a:extLst>
              <a:ext uri="{FF2B5EF4-FFF2-40B4-BE49-F238E27FC236}">
                <a16:creationId xmlns:a16="http://schemas.microsoft.com/office/drawing/2014/main" id="{9EFF7103-C421-89FE-BB0F-E9E51FD32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31830" y="0"/>
            <a:ext cx="243840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5">
            <a:extLst>
              <a:ext uri="{FF2B5EF4-FFF2-40B4-BE49-F238E27FC236}">
                <a16:creationId xmlns:a16="http://schemas.microsoft.com/office/drawing/2014/main" id="{EA8B199A-603C-8530-E205-F4C5E26337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2" y="-146843"/>
            <a:ext cx="2438399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Picture7">
            <a:extLst>
              <a:ext uri="{FF2B5EF4-FFF2-40B4-BE49-F238E27FC236}">
                <a16:creationId xmlns:a16="http://schemas.microsoft.com/office/drawing/2014/main" id="{DF2006CF-6147-9651-7118-81A36769A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2667000" y="12192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Picture7">
            <a:extLst>
              <a:ext uri="{FF2B5EF4-FFF2-40B4-BE49-F238E27FC236}">
                <a16:creationId xmlns:a16="http://schemas.microsoft.com/office/drawing/2014/main" id="{6F0E8109-533D-6E47-05E0-B835038F60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9601200" y="36576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Picture7">
            <a:extLst>
              <a:ext uri="{FF2B5EF4-FFF2-40B4-BE49-F238E27FC236}">
                <a16:creationId xmlns:a16="http://schemas.microsoft.com/office/drawing/2014/main" id="{FB9162F4-9580-1431-B0D0-CE60ED250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2362200" y="40386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Picture7">
            <a:extLst>
              <a:ext uri="{FF2B5EF4-FFF2-40B4-BE49-F238E27FC236}">
                <a16:creationId xmlns:a16="http://schemas.microsoft.com/office/drawing/2014/main" id="{1451C894-CA06-FA38-A363-D7C6A7B3C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8077200" y="9906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Picture1">
            <a:extLst>
              <a:ext uri="{FF2B5EF4-FFF2-40B4-BE49-F238E27FC236}">
                <a16:creationId xmlns:a16="http://schemas.microsoft.com/office/drawing/2014/main" id="{69622E34-EA08-FDDF-BFAE-B1FDA64F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098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Picture1">
            <a:extLst>
              <a:ext uri="{FF2B5EF4-FFF2-40B4-BE49-F238E27FC236}">
                <a16:creationId xmlns:a16="http://schemas.microsoft.com/office/drawing/2014/main" id="{60464157-CCBF-3D8D-4EEE-53758C44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388243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Picture1">
            <a:extLst>
              <a:ext uri="{FF2B5EF4-FFF2-40B4-BE49-F238E27FC236}">
                <a16:creationId xmlns:a16="http://schemas.microsoft.com/office/drawing/2014/main" id="{4C62BF40-16D5-ECD9-27F8-708843ED8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flowerba[1]">
            <a:extLst>
              <a:ext uri="{FF2B5EF4-FFF2-40B4-BE49-F238E27FC236}">
                <a16:creationId xmlns:a16="http://schemas.microsoft.com/office/drawing/2014/main" id="{F1C5FC7F-0604-FC17-4063-DDAEB18A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3246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WordArt 15">
            <a:extLst>
              <a:ext uri="{FF2B5EF4-FFF2-40B4-BE49-F238E27FC236}">
                <a16:creationId xmlns:a16="http://schemas.microsoft.com/office/drawing/2014/main" id="{A45DD0DB-E734-0B7F-6B56-1D96FAE509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1"/>
            <a:ext cx="6019800" cy="20161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26681"/>
              </a:avLst>
            </a:prstTxWarp>
          </a:bodyPr>
          <a:lstStyle/>
          <a:p>
            <a:pPr algn="ctr"/>
            <a:endParaRPr lang="en-US" sz="4000" kern="10"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9" name="Picture 19" descr="FIREWRK8">
            <a:extLst>
              <a:ext uri="{FF2B5EF4-FFF2-40B4-BE49-F238E27FC236}">
                <a16:creationId xmlns:a16="http://schemas.microsoft.com/office/drawing/2014/main" id="{EE84DAA7-6F8D-65F9-8C69-B9F75B46F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92455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0" descr="FIREWRK8">
            <a:extLst>
              <a:ext uri="{FF2B5EF4-FFF2-40B4-BE49-F238E27FC236}">
                <a16:creationId xmlns:a16="http://schemas.microsoft.com/office/drawing/2014/main" id="{49EA2FDC-BBCE-A22A-4E16-56FCA051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92455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1" descr="FIREWRK8">
            <a:extLst>
              <a:ext uri="{FF2B5EF4-FFF2-40B4-BE49-F238E27FC236}">
                <a16:creationId xmlns:a16="http://schemas.microsoft.com/office/drawing/2014/main" id="{3A5FBD6A-5339-26EC-F088-294B209A8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2455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B89C0B1D-5A28-00F9-19AB-D3DEEA9EAEC3}"/>
              </a:ext>
            </a:extLst>
          </p:cNvPr>
          <p:cNvSpPr txBox="1">
            <a:spLocks/>
          </p:cNvSpPr>
          <p:nvPr/>
        </p:nvSpPr>
        <p:spPr>
          <a:xfrm rot="10800000" flipV="1">
            <a:off x="838200" y="1690688"/>
            <a:ext cx="10515600" cy="1281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2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2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2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EDDC-76B3-17FA-EA8B-B30BBBED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8755"/>
            <a:ext cx="5410200" cy="411162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XEM VIDEO GIA ĐÌNH</a:t>
            </a:r>
          </a:p>
        </p:txBody>
      </p:sp>
      <p:pic>
        <p:nvPicPr>
          <p:cNvPr id="4" name="video gia đình">
            <a:hlinkClick r:id="" action="ppaction://media"/>
            <a:extLst>
              <a:ext uri="{FF2B5EF4-FFF2-40B4-BE49-F238E27FC236}">
                <a16:creationId xmlns:a16="http://schemas.microsoft.com/office/drawing/2014/main" id="{2E58D4D0-0931-25C9-C71D-C863E2EC8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9917"/>
            <a:ext cx="12192000" cy="763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 descr="Picture4">
            <a:extLst>
              <a:ext uri="{FF2B5EF4-FFF2-40B4-BE49-F238E27FC236}">
                <a16:creationId xmlns:a16="http://schemas.microsoft.com/office/drawing/2014/main" id="{C4A3AEC2-52FB-D754-DA60-A44D866A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9" y="229394"/>
            <a:ext cx="105156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5">
            <a:extLst>
              <a:ext uri="{FF2B5EF4-FFF2-40B4-BE49-F238E27FC236}">
                <a16:creationId xmlns:a16="http://schemas.microsoft.com/office/drawing/2014/main" id="{3A20AA75-B7A8-ECAA-23BA-1BEE3D35D5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" y="-11430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5">
            <a:extLst>
              <a:ext uri="{FF2B5EF4-FFF2-40B4-BE49-F238E27FC236}">
                <a16:creationId xmlns:a16="http://schemas.microsoft.com/office/drawing/2014/main" id="{F24E011C-FD42-BE70-7606-0A1D6DBB82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2009775" cy="242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2" descr="Picture1">
            <a:extLst>
              <a:ext uri="{FF2B5EF4-FFF2-40B4-BE49-F238E27FC236}">
                <a16:creationId xmlns:a16="http://schemas.microsoft.com/office/drawing/2014/main" id="{5F46C616-1540-8D00-3615-BA8C08BF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606115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Picture1">
            <a:extLst>
              <a:ext uri="{FF2B5EF4-FFF2-40B4-BE49-F238E27FC236}">
                <a16:creationId xmlns:a16="http://schemas.microsoft.com/office/drawing/2014/main" id="{960EAD60-642F-3E36-5133-BDD2DE98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656" y="2569194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 descr="Picture1">
            <a:extLst>
              <a:ext uri="{FF2B5EF4-FFF2-40B4-BE49-F238E27FC236}">
                <a16:creationId xmlns:a16="http://schemas.microsoft.com/office/drawing/2014/main" id="{81D997EA-0442-970C-1F5C-44ACE3D3C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6088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lang hoa">
            <a:extLst>
              <a:ext uri="{FF2B5EF4-FFF2-40B4-BE49-F238E27FC236}">
                <a16:creationId xmlns:a16="http://schemas.microsoft.com/office/drawing/2014/main" id="{404CB661-1E4C-C56E-3D62-0F6A95A26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" y="4203185"/>
            <a:ext cx="2346325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lang hoa">
            <a:extLst>
              <a:ext uri="{FF2B5EF4-FFF2-40B4-BE49-F238E27FC236}">
                <a16:creationId xmlns:a16="http://schemas.microsoft.com/office/drawing/2014/main" id="{E4882DFA-86B1-D969-C1A4-12B38A002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924" y="4293160"/>
            <a:ext cx="234632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1">
            <a:extLst>
              <a:ext uri="{FF2B5EF4-FFF2-40B4-BE49-F238E27FC236}">
                <a16:creationId xmlns:a16="http://schemas.microsoft.com/office/drawing/2014/main" id="{1DCB400B-361F-2D07-1AEC-44C18FB21C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133600"/>
            <a:ext cx="6705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Tài </a:t>
            </a:r>
            <a:r>
              <a:rPr lang="en-US" sz="40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0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8" descr="Picture7">
            <a:extLst>
              <a:ext uri="{FF2B5EF4-FFF2-40B4-BE49-F238E27FC236}">
                <a16:creationId xmlns:a16="http://schemas.microsoft.com/office/drawing/2014/main" id="{3A3ACAA5-047D-4DED-CC72-4108230F29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52538">
            <a:off x="1793302" y="426386"/>
            <a:ext cx="1209703" cy="83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Picture7">
            <a:extLst>
              <a:ext uri="{FF2B5EF4-FFF2-40B4-BE49-F238E27FC236}">
                <a16:creationId xmlns:a16="http://schemas.microsoft.com/office/drawing/2014/main" id="{05353C0A-32F3-E7C8-4A2F-D16BC5FC11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2818">
            <a:off x="8241612" y="614156"/>
            <a:ext cx="1209703" cy="83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6EFBF9-152A-8A88-3D01-FCADA905C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1588"/>
            <a:ext cx="6400799" cy="5835812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C8B8FD4-6EB3-91AA-4970-74419B57A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4" y="5759451"/>
            <a:ext cx="72215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6600" dirty="0">
                <a:solidFill>
                  <a:srgbClr val="0000FF"/>
                </a:solidFill>
                <a:latin typeface="Arial" panose="020B0604020202020204" pitchFamily="34" charset="0"/>
              </a:rPr>
              <a:t>   Gia </a:t>
            </a:r>
            <a:r>
              <a:rPr kumimoji="0" lang="en-US" altLang="en-US" sz="6600" dirty="0" err="1">
                <a:solidFill>
                  <a:srgbClr val="0000FF"/>
                </a:solidFill>
                <a:latin typeface="Arial" panose="020B0604020202020204" pitchFamily="34" charset="0"/>
              </a:rPr>
              <a:t>đình</a:t>
            </a:r>
            <a:r>
              <a:rPr kumimoji="0" lang="en-US" altLang="en-US" sz="6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6600" dirty="0" err="1">
                <a:solidFill>
                  <a:srgbClr val="0000FF"/>
                </a:solidFill>
                <a:latin typeface="Arial" panose="020B0604020202020204" pitchFamily="34" charset="0"/>
              </a:rPr>
              <a:t>ít</a:t>
            </a:r>
            <a:r>
              <a:rPr kumimoji="0" lang="en-US" altLang="en-US" sz="6600" dirty="0">
                <a:solidFill>
                  <a:srgbClr val="0000FF"/>
                </a:solidFill>
                <a:latin typeface="Arial" panose="020B0604020202020204" pitchFamily="34" charset="0"/>
              </a:rPr>
              <a:t> con</a:t>
            </a:r>
          </a:p>
        </p:txBody>
      </p:sp>
      <p:pic>
        <p:nvPicPr>
          <p:cNvPr id="9" name="Picture 7" descr="url">
            <a:extLst>
              <a:ext uri="{FF2B5EF4-FFF2-40B4-BE49-F238E27FC236}">
                <a16:creationId xmlns:a16="http://schemas.microsoft.com/office/drawing/2014/main" id="{EEFC9085-4776-8C9F-380B-B3DD2F7A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18" y="0"/>
            <a:ext cx="627888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7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>
            <a:extLst>
              <a:ext uri="{FF2B5EF4-FFF2-40B4-BE49-F238E27FC236}">
                <a16:creationId xmlns:a16="http://schemas.microsoft.com/office/drawing/2014/main" id="{85953840-BA46-FE46-7792-6289379FF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562601"/>
            <a:ext cx="853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kumimoji="0" lang="vi-VN" altLang="en-US" sz="180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7EE08-65AD-C44F-671F-A904BD3CA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9400" cy="5929314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BAA2D41-571E-A6C2-B392-3FD0DA5F8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759451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6600" dirty="0">
                <a:solidFill>
                  <a:srgbClr val="0000FF"/>
                </a:solidFill>
                <a:latin typeface="Arial" panose="020B0604020202020204" pitchFamily="34" charset="0"/>
              </a:rPr>
              <a:t>   Gia </a:t>
            </a:r>
            <a:r>
              <a:rPr kumimoji="0" lang="en-US" altLang="en-US" sz="6600" dirty="0" err="1">
                <a:solidFill>
                  <a:srgbClr val="0000FF"/>
                </a:solidFill>
                <a:latin typeface="Arial" panose="020B0604020202020204" pitchFamily="34" charset="0"/>
              </a:rPr>
              <a:t>đình</a:t>
            </a:r>
            <a:r>
              <a:rPr kumimoji="0" lang="en-US" altLang="en-US" sz="6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6600" dirty="0" err="1">
                <a:solidFill>
                  <a:srgbClr val="0000FF"/>
                </a:solidFill>
                <a:latin typeface="Arial" panose="020B0604020202020204" pitchFamily="34" charset="0"/>
              </a:rPr>
              <a:t>đông</a:t>
            </a:r>
            <a:r>
              <a:rPr kumimoji="0" lang="en-US" altLang="en-US" sz="6600" dirty="0">
                <a:solidFill>
                  <a:srgbClr val="0000FF"/>
                </a:solidFill>
                <a:latin typeface="Arial" panose="020B0604020202020204" pitchFamily="34" charset="0"/>
              </a:rPr>
              <a:t> con</a:t>
            </a:r>
          </a:p>
        </p:txBody>
      </p:sp>
    </p:spTree>
  </p:cSld>
  <p:clrMapOvr>
    <a:masterClrMapping/>
  </p:clrMapOvr>
  <p:transition spd="slow">
    <p:pull dir="rd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7A4C5F7-77EB-D92A-B4B3-828E9DADD6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vi-VN" altLang="en-US"/>
              <a:t>///////</a:t>
            </a:r>
            <a:endParaRPr lang="en-US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B2D7BD0-CADE-30A1-B6A4-B377AC76B2D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3316" name="Picture 4" descr="illustration_cartoon_girl_B10-PSD-049">
            <a:extLst>
              <a:ext uri="{FF2B5EF4-FFF2-40B4-BE49-F238E27FC236}">
                <a16:creationId xmlns:a16="http://schemas.microsoft.com/office/drawing/2014/main" id="{1CD45F19-7C2D-6128-3666-E9C179E83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4" y="-57990"/>
            <a:ext cx="12115800" cy="67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5">
            <a:extLst>
              <a:ext uri="{FF2B5EF4-FFF2-40B4-BE49-F238E27FC236}">
                <a16:creationId xmlns:a16="http://schemas.microsoft.com/office/drawing/2014/main" id="{133BE819-7623-32EF-5EFB-6D345E94A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31"/>
            <a:ext cx="167316" cy="36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17" tIns="41409" rIns="82817" bIns="41409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3318" name="Picture 14" descr="Picturedongnoi4">
            <a:extLst>
              <a:ext uri="{FF2B5EF4-FFF2-40B4-BE49-F238E27FC236}">
                <a16:creationId xmlns:a16="http://schemas.microsoft.com/office/drawing/2014/main" id="{5524A4B7-9B45-B563-D7F1-25DA31BC6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1" y="5928314"/>
            <a:ext cx="64293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4" descr="Picturedongnoi4">
            <a:extLst>
              <a:ext uri="{FF2B5EF4-FFF2-40B4-BE49-F238E27FC236}">
                <a16:creationId xmlns:a16="http://schemas.microsoft.com/office/drawing/2014/main" id="{25F9AD06-CB71-7EF4-1697-AABABE0A41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4" y="6094413"/>
            <a:ext cx="64293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4" descr="Picturedongnoi4">
            <a:extLst>
              <a:ext uri="{FF2B5EF4-FFF2-40B4-BE49-F238E27FC236}">
                <a16:creationId xmlns:a16="http://schemas.microsoft.com/office/drawing/2014/main" id="{B81B32A1-44FF-B80D-A074-FF693E7BF5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1" y="6094413"/>
            <a:ext cx="6445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4" descr="Picturedongnoi4">
            <a:extLst>
              <a:ext uri="{FF2B5EF4-FFF2-40B4-BE49-F238E27FC236}">
                <a16:creationId xmlns:a16="http://schemas.microsoft.com/office/drawing/2014/main" id="{99D494AA-F2F2-714F-5645-81C43A6AA8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5928314"/>
            <a:ext cx="6429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4" descr="Picturedongnoi4">
            <a:extLst>
              <a:ext uri="{FF2B5EF4-FFF2-40B4-BE49-F238E27FC236}">
                <a16:creationId xmlns:a16="http://schemas.microsoft.com/office/drawing/2014/main" id="{20774414-F8F0-B7F3-0D23-9620C6528D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6" y="6118225"/>
            <a:ext cx="6445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4" descr="Picturedongnoi4">
            <a:extLst>
              <a:ext uri="{FF2B5EF4-FFF2-40B4-BE49-F238E27FC236}">
                <a16:creationId xmlns:a16="http://schemas.microsoft.com/office/drawing/2014/main" id="{A5CAE688-8502-8AE6-FE6F-4507BAE4BE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1" y="6118225"/>
            <a:ext cx="6445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4" descr="Picturedongnoi4">
            <a:extLst>
              <a:ext uri="{FF2B5EF4-FFF2-40B4-BE49-F238E27FC236}">
                <a16:creationId xmlns:a16="http://schemas.microsoft.com/office/drawing/2014/main" id="{20AD29ED-443E-2BFA-F5E0-EAE5B3F237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6118225"/>
            <a:ext cx="64293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4" descr="Picturedongnoi4">
            <a:extLst>
              <a:ext uri="{FF2B5EF4-FFF2-40B4-BE49-F238E27FC236}">
                <a16:creationId xmlns:a16="http://schemas.microsoft.com/office/drawing/2014/main" id="{6B2AF9D2-8E7B-0398-7FF0-8B929360DC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6135688"/>
            <a:ext cx="64293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Picturedongnoi4">
            <a:extLst>
              <a:ext uri="{FF2B5EF4-FFF2-40B4-BE49-F238E27FC236}">
                <a16:creationId xmlns:a16="http://schemas.microsoft.com/office/drawing/2014/main" id="{8B5D5663-CFE7-91CD-95F3-7AEA1318B5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6135688"/>
            <a:ext cx="646112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4" descr="Picturedongnoi4">
            <a:extLst>
              <a:ext uri="{FF2B5EF4-FFF2-40B4-BE49-F238E27FC236}">
                <a16:creationId xmlns:a16="http://schemas.microsoft.com/office/drawing/2014/main" id="{DAC8AA87-8794-7133-7ACD-9B581C224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6" y="6150202"/>
            <a:ext cx="642937" cy="7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4" descr="Picturedongnoi4">
            <a:extLst>
              <a:ext uri="{FF2B5EF4-FFF2-40B4-BE49-F238E27FC236}">
                <a16:creationId xmlns:a16="http://schemas.microsoft.com/office/drawing/2014/main" id="{BA840A04-E9D5-E480-8274-2035E1095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6161088"/>
            <a:ext cx="642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4" descr="Picturedongnoi4">
            <a:extLst>
              <a:ext uri="{FF2B5EF4-FFF2-40B4-BE49-F238E27FC236}">
                <a16:creationId xmlns:a16="http://schemas.microsoft.com/office/drawing/2014/main" id="{7B26967A-C7D5-5179-0AD1-2CBE8D7A9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0" y="6161088"/>
            <a:ext cx="642938" cy="7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30" name="Group 2">
            <a:extLst>
              <a:ext uri="{FF2B5EF4-FFF2-40B4-BE49-F238E27FC236}">
                <a16:creationId xmlns:a16="http://schemas.microsoft.com/office/drawing/2014/main" id="{D3F3752F-2C0C-BEFD-E299-B5DB059FF922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0"/>
            <a:ext cx="2286000" cy="2514600"/>
            <a:chOff x="-107156" y="-1"/>
            <a:chExt cx="3926541" cy="3748881"/>
          </a:xfrm>
        </p:grpSpPr>
        <p:pic>
          <p:nvPicPr>
            <p:cNvPr id="13334" name="Picture 4" descr="sun12[1]">
              <a:extLst>
                <a:ext uri="{FF2B5EF4-FFF2-40B4-BE49-F238E27FC236}">
                  <a16:creationId xmlns:a16="http://schemas.microsoft.com/office/drawing/2014/main" id="{B49F769D-0BD7-EA19-5429-6E0D9850FA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156" y="-1"/>
              <a:ext cx="3926541" cy="3748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5" descr="sun14[1]">
              <a:extLst>
                <a:ext uri="{FF2B5EF4-FFF2-40B4-BE49-F238E27FC236}">
                  <a16:creationId xmlns:a16="http://schemas.microsoft.com/office/drawing/2014/main" id="{DF0AD4E4-A9DD-92C8-0023-C96300BFF4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19" y="209794"/>
              <a:ext cx="3452393" cy="30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31" name="Rectangle 26">
            <a:extLst>
              <a:ext uri="{FF2B5EF4-FFF2-40B4-BE49-F238E27FC236}">
                <a16:creationId xmlns:a16="http://schemas.microsoft.com/office/drawing/2014/main" id="{2BD791C3-4149-7A82-30E8-7825CC21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31"/>
            <a:ext cx="167316" cy="36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17" tIns="41409" rIns="82817" bIns="41409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3332" name="Picture 25" descr="Picture1buomday2">
            <a:extLst>
              <a:ext uri="{FF2B5EF4-FFF2-40B4-BE49-F238E27FC236}">
                <a16:creationId xmlns:a16="http://schemas.microsoft.com/office/drawing/2014/main" id="{E1F3A6E0-2529-1BA7-31D2-EB48FB1592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0" y="1"/>
            <a:ext cx="1778000" cy="23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4" descr="Picturedongnoi4">
            <a:extLst>
              <a:ext uri="{FF2B5EF4-FFF2-40B4-BE49-F238E27FC236}">
                <a16:creationId xmlns:a16="http://schemas.microsoft.com/office/drawing/2014/main" id="{463462E0-255C-8714-3F11-F1A7F97E44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6080715"/>
            <a:ext cx="734054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Picturedongnoi4">
            <a:extLst>
              <a:ext uri="{FF2B5EF4-FFF2-40B4-BE49-F238E27FC236}">
                <a16:creationId xmlns:a16="http://schemas.microsoft.com/office/drawing/2014/main" id="{7115D023-BA4F-255E-3492-AE8BCAFC8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5787" y="6080715"/>
            <a:ext cx="700086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 descr="FC393A0D6B0F44E2BDCF0A912FDC3DC5">
            <a:extLst>
              <a:ext uri="{FF2B5EF4-FFF2-40B4-BE49-F238E27FC236}">
                <a16:creationId xmlns:a16="http://schemas.microsoft.com/office/drawing/2014/main" id="{4E7CAC59-EE85-593F-5EE0-86F1E95FBC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527596" y="4419601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ang hoa">
            <a:extLst>
              <a:ext uri="{FF2B5EF4-FFF2-40B4-BE49-F238E27FC236}">
                <a16:creationId xmlns:a16="http://schemas.microsoft.com/office/drawing/2014/main" id="{FFAA9996-5557-8D58-69DB-0010D06E2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7" y="3382464"/>
            <a:ext cx="2346325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C0A0566-B8DC-1834-5E2E-B6B9CE95506E}"/>
              </a:ext>
            </a:extLst>
          </p:cNvPr>
          <p:cNvSpPr txBox="1">
            <a:spLocks/>
          </p:cNvSpPr>
          <p:nvPr/>
        </p:nvSpPr>
        <p:spPr>
          <a:xfrm rot="10800000" flipV="1">
            <a:off x="3581399" y="1567879"/>
            <a:ext cx="6553199" cy="12081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19F34286-B03C-B8A9-A1FC-5BBA62D00B0D}"/>
              </a:ext>
            </a:extLst>
          </p:cNvPr>
          <p:cNvSpPr txBox="1">
            <a:spLocks/>
          </p:cNvSpPr>
          <p:nvPr/>
        </p:nvSpPr>
        <p:spPr>
          <a:xfrm>
            <a:off x="4608513" y="594721"/>
            <a:ext cx="3925887" cy="624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err="1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600" b="1" dirty="0" err="1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3600" b="1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600" b="1" dirty="0"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CEFA05C-C4E3-D599-64F2-82163D1D3515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3352800"/>
            <a:ext cx="4583113" cy="3352800"/>
            <a:chOff x="4572000" y="3352800"/>
            <a:chExt cx="4583624" cy="3352800"/>
          </a:xfrm>
        </p:grpSpPr>
        <p:pic>
          <p:nvPicPr>
            <p:cNvPr id="12314" name="Picture 8" descr="22982eh1">
              <a:extLst>
                <a:ext uri="{FF2B5EF4-FFF2-40B4-BE49-F238E27FC236}">
                  <a16:creationId xmlns:a16="http://schemas.microsoft.com/office/drawing/2014/main" id="{5438118C-2EA0-D130-3E40-6A21AFDED8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511" y="3886200"/>
              <a:ext cx="1916113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5" name="AutoShape 9">
              <a:extLst>
                <a:ext uri="{FF2B5EF4-FFF2-40B4-BE49-F238E27FC236}">
                  <a16:creationId xmlns:a16="http://schemas.microsoft.com/office/drawing/2014/main" id="{3DC1D91B-E628-8237-8164-37FAD9B04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3352800"/>
              <a:ext cx="2971800" cy="1905000"/>
            </a:xfrm>
            <a:prstGeom prst="wedgeEllipseCallout">
              <a:avLst>
                <a:gd name="adj1" fmla="val 70083"/>
                <a:gd name="adj2" fmla="val 170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400"/>
                <a:t>Đố các bạn biết đâu là gia đình nhỏ, 2 con?</a:t>
              </a:r>
            </a:p>
          </p:txBody>
        </p:sp>
      </p:grpSp>
      <p:pic>
        <p:nvPicPr>
          <p:cNvPr id="53283" name="Picture 35">
            <a:hlinkClick r:id="" action="ppaction://media"/>
            <a:extLst>
              <a:ext uri="{FF2B5EF4-FFF2-40B4-BE49-F238E27FC236}">
                <a16:creationId xmlns:a16="http://schemas.microsoft.com/office/drawing/2014/main" id="{329A65D8-B0DE-55E8-F699-75ACCDF05CD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>
            <a:hlinkClick r:id="" action="ppaction://media"/>
            <a:extLst>
              <a:ext uri="{FF2B5EF4-FFF2-40B4-BE49-F238E27FC236}">
                <a16:creationId xmlns:a16="http://schemas.microsoft.com/office/drawing/2014/main" id="{DC3FD717-4086-90BA-6591-F1BA82DCBA7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6" name="Picture 38">
            <a:hlinkClick r:id="" action="ppaction://media"/>
            <a:extLst>
              <a:ext uri="{FF2B5EF4-FFF2-40B4-BE49-F238E27FC236}">
                <a16:creationId xmlns:a16="http://schemas.microsoft.com/office/drawing/2014/main" id="{3F18887B-72C7-24B5-C8C5-3D9BFD275E77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9" name="Picture 41">
            <a:hlinkClick r:id="" action="ppaction://media"/>
            <a:extLst>
              <a:ext uri="{FF2B5EF4-FFF2-40B4-BE49-F238E27FC236}">
                <a16:creationId xmlns:a16="http://schemas.microsoft.com/office/drawing/2014/main" id="{57AEC100-D205-F90C-3E39-10DB838B214E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90" name="Picture 42">
            <a:hlinkClick r:id="" action="ppaction://media"/>
            <a:extLst>
              <a:ext uri="{FF2B5EF4-FFF2-40B4-BE49-F238E27FC236}">
                <a16:creationId xmlns:a16="http://schemas.microsoft.com/office/drawing/2014/main" id="{22021294-E16C-3FFC-8FD2-11A5B95D83BC}"/>
              </a:ext>
            </a:extLst>
          </p:cNvPr>
          <p:cNvPicPr>
            <a:picLocks noGrp="1" noChangeAspect="1" noChangeArrowheads="1"/>
          </p:cNvPicPr>
          <p:nvPr>
            <p:ph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C1964C-F826-8591-896D-565FFA67556B}"/>
              </a:ext>
            </a:extLst>
          </p:cNvPr>
          <p:cNvGrpSpPr>
            <a:grpSpLocks/>
          </p:cNvGrpSpPr>
          <p:nvPr/>
        </p:nvGrpSpPr>
        <p:grpSpPr bwMode="auto">
          <a:xfrm>
            <a:off x="176349" y="55425"/>
            <a:ext cx="6361022" cy="3200400"/>
            <a:chOff x="0" y="3875"/>
            <a:chExt cx="4667250" cy="3200400"/>
          </a:xfrm>
        </p:grpSpPr>
        <p:pic>
          <p:nvPicPr>
            <p:cNvPr id="12312" name="Picture 13" descr="gia dinh 3">
              <a:extLst>
                <a:ext uri="{FF2B5EF4-FFF2-40B4-BE49-F238E27FC236}">
                  <a16:creationId xmlns:a16="http://schemas.microsoft.com/office/drawing/2014/main" id="{A6DC7218-9CD1-F781-BE79-7D0A192C8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75"/>
              <a:ext cx="466725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3" name="TextBox 1">
              <a:extLst>
                <a:ext uri="{FF2B5EF4-FFF2-40B4-BE49-F238E27FC236}">
                  <a16:creationId xmlns:a16="http://schemas.microsoft.com/office/drawing/2014/main" id="{B0304555-1C04-5599-087E-7D6DC9E99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0294" y="92910"/>
              <a:ext cx="64550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4400" b="1">
                  <a:solidFill>
                    <a:srgbClr val="FF0000"/>
                  </a:solidFill>
                  <a:latin typeface="UTM Avo" pitchFamily="18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0AC155-F75E-BD37-663B-ED60E4BB6FCF}"/>
              </a:ext>
            </a:extLst>
          </p:cNvPr>
          <p:cNvGrpSpPr>
            <a:grpSpLocks/>
          </p:cNvGrpSpPr>
          <p:nvPr/>
        </p:nvGrpSpPr>
        <p:grpSpPr bwMode="auto">
          <a:xfrm>
            <a:off x="22674" y="3251471"/>
            <a:ext cx="5998636" cy="3833449"/>
            <a:chOff x="85724" y="3208150"/>
            <a:chExt cx="4495800" cy="3657600"/>
          </a:xfrm>
        </p:grpSpPr>
        <p:pic>
          <p:nvPicPr>
            <p:cNvPr id="12310" name="Picture 33" descr="url 11">
              <a:extLst>
                <a:ext uri="{FF2B5EF4-FFF2-40B4-BE49-F238E27FC236}">
                  <a16:creationId xmlns:a16="http://schemas.microsoft.com/office/drawing/2014/main" id="{B1C6ACA6-77D3-0C4F-E7E6-836106DDA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4" y="3208150"/>
              <a:ext cx="44958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1" name="TextBox 2">
              <a:extLst>
                <a:ext uri="{FF2B5EF4-FFF2-40B4-BE49-F238E27FC236}">
                  <a16:creationId xmlns:a16="http://schemas.microsoft.com/office/drawing/2014/main" id="{9FA3B6D9-B836-609F-FBB5-7934139ECF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010871" y="3352801"/>
              <a:ext cx="496580" cy="792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4400" b="1" dirty="0">
                  <a:solidFill>
                    <a:srgbClr val="FF0000"/>
                  </a:solidFill>
                  <a:latin typeface="UTM Avo" pitchFamily="18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B6DCBD-1056-E5C3-9E63-9E016DD63E58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19594"/>
            <a:ext cx="5334000" cy="3200400"/>
            <a:chOff x="4667250" y="0"/>
            <a:chExt cx="4430713" cy="3200400"/>
          </a:xfrm>
        </p:grpSpPr>
        <p:pic>
          <p:nvPicPr>
            <p:cNvPr id="12308" name="Picture 7" descr="url">
              <a:extLst>
                <a:ext uri="{FF2B5EF4-FFF2-40B4-BE49-F238E27FC236}">
                  <a16:creationId xmlns:a16="http://schemas.microsoft.com/office/drawing/2014/main" id="{AB4FFBA2-EC6B-C720-9833-314C8CADE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0" y="0"/>
              <a:ext cx="4430713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9" name="TextBox 3">
              <a:extLst>
                <a:ext uri="{FF2B5EF4-FFF2-40B4-BE49-F238E27FC236}">
                  <a16:creationId xmlns:a16="http://schemas.microsoft.com/office/drawing/2014/main" id="{5F877295-DC2B-142C-61DE-0DBE2E218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991869" y="71030"/>
              <a:ext cx="47328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4400" b="1" dirty="0">
                  <a:solidFill>
                    <a:srgbClr val="FF0000"/>
                  </a:solidFill>
                  <a:latin typeface="UTM Avo" pitchFamily="18"/>
                </a:rPr>
                <a:t>2</a:t>
              </a:r>
            </a:p>
          </p:txBody>
        </p:sp>
      </p:grpSp>
      <p:grpSp>
        <p:nvGrpSpPr>
          <p:cNvPr id="5" name="Group 35">
            <a:extLst>
              <a:ext uri="{FF2B5EF4-FFF2-40B4-BE49-F238E27FC236}">
                <a16:creationId xmlns:a16="http://schemas.microsoft.com/office/drawing/2014/main" id="{FFE87C4A-B6C0-9AA7-B80C-8160A6817924}"/>
              </a:ext>
            </a:extLst>
          </p:cNvPr>
          <p:cNvGrpSpPr>
            <a:grpSpLocks/>
          </p:cNvGrpSpPr>
          <p:nvPr/>
        </p:nvGrpSpPr>
        <p:grpSpPr bwMode="auto">
          <a:xfrm>
            <a:off x="6478588" y="5461000"/>
            <a:ext cx="2438400" cy="1200150"/>
            <a:chOff x="0" y="3168"/>
            <a:chExt cx="1728" cy="1008"/>
          </a:xfrm>
        </p:grpSpPr>
        <p:sp>
          <p:nvSpPr>
            <p:cNvPr id="12306" name="AutoShape 36">
              <a:extLst>
                <a:ext uri="{FF2B5EF4-FFF2-40B4-BE49-F238E27FC236}">
                  <a16:creationId xmlns:a16="http://schemas.microsoft.com/office/drawing/2014/main" id="{6DCC17B0-8593-90FF-2046-DB5DD9A7A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2100">
                <a:latin typeface="Calibri" panose="020F0502020204030204" pitchFamily="34" charset="0"/>
              </a:endParaRPr>
            </a:p>
          </p:txBody>
        </p:sp>
        <p:sp>
          <p:nvSpPr>
            <p:cNvPr id="12307" name="WordArt 37">
              <a:extLst>
                <a:ext uri="{FF2B5EF4-FFF2-40B4-BE49-F238E27FC236}">
                  <a16:creationId xmlns:a16="http://schemas.microsoft.com/office/drawing/2014/main" id="{2154ECB0-A600-E20E-7C8E-B98903E1D5F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8" name="WordArt 38">
            <a:extLst>
              <a:ext uri="{FF2B5EF4-FFF2-40B4-BE49-F238E27FC236}">
                <a16:creationId xmlns:a16="http://schemas.microsoft.com/office/drawing/2014/main" id="{3C35CECD-F0A2-B808-8A49-C1CCFBEB94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19988" y="57594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9" name="WordArt 39">
            <a:extLst>
              <a:ext uri="{FF2B5EF4-FFF2-40B4-BE49-F238E27FC236}">
                <a16:creationId xmlns:a16="http://schemas.microsoft.com/office/drawing/2014/main" id="{4CA069C9-93E4-0F8C-8FD6-59EE2A2AD6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19988" y="581660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0" name="WordArt 40">
            <a:extLst>
              <a:ext uri="{FF2B5EF4-FFF2-40B4-BE49-F238E27FC236}">
                <a16:creationId xmlns:a16="http://schemas.microsoft.com/office/drawing/2014/main" id="{6F356889-1A28-DBE6-5854-7EC8CB1B5F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19988" y="581660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1" name="WordArt 41">
            <a:extLst>
              <a:ext uri="{FF2B5EF4-FFF2-40B4-BE49-F238E27FC236}">
                <a16:creationId xmlns:a16="http://schemas.microsoft.com/office/drawing/2014/main" id="{6C04AC1C-FE1D-66F7-A294-AA75114F13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43788" y="58737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2" name="WordArt 42">
            <a:extLst>
              <a:ext uri="{FF2B5EF4-FFF2-40B4-BE49-F238E27FC236}">
                <a16:creationId xmlns:a16="http://schemas.microsoft.com/office/drawing/2014/main" id="{FD7B2B47-A73C-EC4E-6914-6D680A737A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19988" y="5873751"/>
            <a:ext cx="304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3" name="AutoShape 34">
            <a:extLst>
              <a:ext uri="{FF2B5EF4-FFF2-40B4-BE49-F238E27FC236}">
                <a16:creationId xmlns:a16="http://schemas.microsoft.com/office/drawing/2014/main" id="{6CF845C6-9462-266C-B582-7162458F3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8" y="5702300"/>
            <a:ext cx="1524000" cy="74295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1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9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chuc-mung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7&quot;/&gt;&lt;/object&gt;&lt;object type=&quot;3&quot; unique_id=&quot;10004&quot;&gt;&lt;property id=&quot;20148&quot; value=&quot;5&quot;/&gt;&lt;property id=&quot;20300&quot; value=&quot;Slide 2&quot;/&gt;&lt;property id=&quot;20307&quot; value=&quot;378&quot;/&gt;&lt;/object&gt;&lt;object type=&quot;3&quot; unique_id=&quot;10020&quot;&gt;&lt;property id=&quot;20148&quot; value=&quot;5&quot;/&gt;&lt;property id=&quot;20300&quot; value=&quot;Slide 3&quot;/&gt;&lt;property id=&quot;20307&quot; value=&quot;347&quot;/&gt;&lt;/object&gt;&lt;object type=&quot;3&quot; unique_id=&quot;10026&quot;&gt;&lt;property id=&quot;20148&quot; value=&quot;5&quot;/&gt;&lt;property id=&quot;20300&quot; value=&quot;Slide 7&quot;/&gt;&lt;property id=&quot;20307&quot; value=&quot;344&quot;/&gt;&lt;/object&gt;&lt;object type=&quot;3&quot; unique_id=&quot;10050&quot;&gt;&lt;property id=&quot;20148&quot; value=&quot;5&quot;/&gt;&lt;property id=&quot;20300&quot; value=&quot;Slide 10&quot;/&gt;&lt;property id=&quot;20307&quot; value=&quot;379&quot;/&gt;&lt;/object&gt;&lt;object type=&quot;3&quot; unique_id=&quot;13713&quot;&gt;&lt;property id=&quot;20148&quot; value=&quot;5&quot;/&gt;&lt;property id=&quot;20300&quot; value=&quot;Slide 4&quot;/&gt;&lt;property id=&quot;20307&quot; value=&quot;380&quot;/&gt;&lt;/object&gt;&lt;object type=&quot;3&quot; unique_id=&quot;13714&quot;&gt;&lt;property id=&quot;20148&quot; value=&quot;5&quot;/&gt;&lt;property id=&quot;20300&quot; value=&quot;Slide 6&quot;/&gt;&lt;property id=&quot;20307&quot; value=&quot;381&quot;/&gt;&lt;/object&gt;&lt;object type=&quot;3&quot; unique_id=&quot;13715&quot;&gt;&lt;property id=&quot;20148&quot; value=&quot;5&quot;/&gt;&lt;property id=&quot;20300&quot; value=&quot;Slide 5&quot;/&gt;&lt;property id=&quot;20307&quot; value=&quot;382&quot;/&gt;&lt;/object&gt;&lt;object type=&quot;3&quot; unique_id=&quot;120274&quot;&gt;&lt;property id=&quot;20148&quot; value=&quot;5&quot;/&gt;&lt;property id=&quot;20300&quot; value=&quot;Slide 8&quot;/&gt;&lt;property id=&quot;20307&quot; value=&quot;383&quot;/&gt;&lt;/object&gt;&lt;object type=&quot;3&quot; unique_id=&quot;120275&quot;&gt;&lt;property id=&quot;20148&quot; value=&quot;5&quot;/&gt;&lt;property id=&quot;20300&quot; value=&quot;Slide 9&quot;/&gt;&lt;property id=&quot;20307&quot; value=&quot;384&quot;/&gt;&lt;/object&gt;&lt;object type=&quot;3&quot; unique_id=&quot;120332&quot;&gt;&lt;property id=&quot;20148&quot; value=&quot;5&quot;/&gt;&lt;property id=&quot;20300&quot; value=&quot;Slide 11&quot;/&gt;&lt;property id=&quot;20307&quot; value=&quot;385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4331</TotalTime>
  <Words>163</Words>
  <Application>Microsoft Office PowerPoint</Application>
  <PresentationFormat>Widescreen</PresentationFormat>
  <Paragraphs>53</Paragraphs>
  <Slides>13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.VnTime</vt:lpstr>
      <vt:lpstr>Aptos</vt:lpstr>
      <vt:lpstr>Arial</vt:lpstr>
      <vt:lpstr>Arial Black</vt:lpstr>
      <vt:lpstr>Calibri</vt:lpstr>
      <vt:lpstr>Calibri Light</vt:lpstr>
      <vt:lpstr>Times New Roman</vt:lpstr>
      <vt:lpstr>UTM Avo</vt:lpstr>
      <vt:lpstr>Office Theme</vt:lpstr>
      <vt:lpstr>2_Office Theme</vt:lpstr>
      <vt:lpstr>1_Office Theme</vt:lpstr>
      <vt:lpstr>PowerPoint Presentation</vt:lpstr>
      <vt:lpstr>Ổn định:Hát vận động nhà mình rất vui</vt:lpstr>
      <vt:lpstr>PowerPoint Presentation</vt:lpstr>
      <vt:lpstr>XEM VIDEO GIA ĐÌNH</vt:lpstr>
      <vt:lpstr>PowerPoint Presentation</vt:lpstr>
      <vt:lpstr>PowerPoint Presentation</vt:lpstr>
      <vt:lpstr>PowerPoint Presentation</vt:lpstr>
      <vt:lpstr>///////</vt:lpstr>
      <vt:lpstr>PowerPoint Presentation</vt:lpstr>
      <vt:lpstr>PowerPoint Presentation</vt:lpstr>
      <vt:lpstr>PowerPoint Presentation</vt:lpstr>
      <vt:lpstr>Hát vận động cả nhà thương nhau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Mamnon</dc:creator>
  <cp:lastModifiedBy>HT</cp:lastModifiedBy>
  <cp:revision>341</cp:revision>
  <dcterms:created xsi:type="dcterms:W3CDTF">2008-01-21T16:50:49Z</dcterms:created>
  <dcterms:modified xsi:type="dcterms:W3CDTF">2026-01-23T04:05:16Z</dcterms:modified>
</cp:coreProperties>
</file>