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313" r:id="rId3"/>
    <p:sldId id="320" r:id="rId4"/>
    <p:sldId id="326" r:id="rId5"/>
    <p:sldId id="323" r:id="rId6"/>
    <p:sldId id="324" r:id="rId7"/>
    <p:sldId id="327" r:id="rId8"/>
    <p:sldId id="32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660"/>
  </p:normalViewPr>
  <p:slideViewPr>
    <p:cSldViewPr showGuides="1">
      <p:cViewPr varScale="1">
        <p:scale>
          <a:sx n="65" d="100"/>
          <a:sy n="65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Nh&#7841;c%20TH&#416;%20GI&#218;P%20M&#7864;\NHA%20MINH%20RAT%20VUI%20CAT.mp3" TargetMode="Externa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4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2106470" y="679347"/>
            <a:ext cx="504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NINH</a:t>
            </a:r>
          </a:p>
        </p:txBody>
      </p:sp>
      <p:sp>
        <p:nvSpPr>
          <p:cNvPr id="6" name="Freeform 3"/>
          <p:cNvSpPr/>
          <p:nvPr/>
        </p:nvSpPr>
        <p:spPr>
          <a:xfrm>
            <a:off x="304845" y="274638"/>
            <a:ext cx="1953980" cy="1905000"/>
          </a:xfrm>
          <a:custGeom>
            <a:avLst/>
            <a:gdLst/>
            <a:ahLst/>
            <a:cxnLst/>
            <a:rect l="l" t="t" r="r" b="b"/>
            <a:pathLst>
              <a:path w="2182580" h="2160841">
                <a:moveTo>
                  <a:pt x="0" y="0"/>
                </a:moveTo>
                <a:lnTo>
                  <a:pt x="2182580" y="0"/>
                </a:lnTo>
                <a:lnTo>
                  <a:pt x="2182580" y="2160841"/>
                </a:lnTo>
                <a:lnTo>
                  <a:pt x="0" y="2160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2446902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và các bạn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47" y="0"/>
            <a:ext cx="9174247" cy="6858000"/>
          </a:xfrm>
          <a:prstGeom prst="rect">
            <a:avLst/>
          </a:prstGeom>
        </p:spPr>
      </p:pic>
      <p:pic>
        <p:nvPicPr>
          <p:cNvPr id="5" name="Đèn-Xanh-Đèn-Đỏ-đã că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777875" cy="777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http://mntanthanh.phubinh.edu.vn/upload/51155/fck/files/bai-tho-ban-moi-tho-thieu-nhi-hay-cho-cac-be-mam-non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775" y="58885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Bạn mới đến trường</a:t>
            </a:r>
          </a:p>
          <a:p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Hãy còn nhút nhát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026" name="Picture 2" descr="http://mntanthanh.phubinh.edu.vn/upload/51155/fck/files/doc-tho-cho-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"/>
            <a:ext cx="9448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1" y="546815"/>
            <a:ext cx="281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Em dạy bạn hát </a:t>
            </a:r>
          </a:p>
          <a:p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Rủ bạn cùng chơi</a:t>
            </a:r>
          </a:p>
          <a:p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Cô thấy cô cười</a:t>
            </a:r>
          </a:p>
          <a:p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Cô khen đoàn kết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644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NHA MINH RAT VUI C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64" name="Group 16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5065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7" name="Picture 19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vi-VN" dirty="0">
                <a:solidFill>
                  <a:srgbClr val="FF0000"/>
                </a:solidFill>
                <a:latin typeface="+mj-lt"/>
              </a:rPr>
              <a:t>ĐÀM THOẠI NỘI DUNG BÀI THƠ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079064"/>
      </p:ext>
    </p:extLst>
  </p:cSld>
  <p:clrMapOvr>
    <a:masterClrMapping/>
  </p:clrMapOvr>
  <p:transition advTm="87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39" fill="hold"/>
                                        <p:tgtEl>
                                          <p:spTgt spid="45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47" y="0"/>
            <a:ext cx="9174247" cy="6858000"/>
          </a:xfrm>
          <a:prstGeom prst="rect">
            <a:avLst/>
          </a:prstGeom>
        </p:spPr>
      </p:pic>
      <p:pic>
        <p:nvPicPr>
          <p:cNvPr id="5" name="Đèn-Xanh-Đèn-Đỏ-đã că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777875" cy="777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http://mntanthanh.phubinh.edu.vn/upload/51155/fck/files/bai-tho-ban-moi-tho-thieu-nhi-hay-cho-cac-be-mam-non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2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Trong bài thơ bạn mới đến trường thế nào?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28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026" name="Picture 2" descr="http://mntanthanh.phubinh.edu.vn/upload/51155/fck/files/doc-tho-cho-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31220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Em dạy bạn làm những gì?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2565" y="77387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Cô thấy các bạn quan tâm nhau thì cô làm gì?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82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" y="-1"/>
            <a:ext cx="5777754" cy="3704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05199"/>
            <a:ext cx="5715000" cy="3652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1447800"/>
            <a:ext cx="312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Bạn Mới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Bạn mới đến trường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Hãy còn nhút nhát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Em dạy bạn hát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Rủ bạn cùng chơi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Cô thấy cô cười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Cô khen đoàn kết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8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64"/>
            <a:ext cx="9071264" cy="684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233152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Cô và trẻ hát bài hát: Trường chúng cháu là trường mầm non</a:t>
            </a:r>
            <a:endParaRPr lang="en-US" sz="3600" dirty="0">
              <a:latin typeface="+mj-lt"/>
            </a:endParaRPr>
          </a:p>
        </p:txBody>
      </p:sp>
      <p:pic>
        <p:nvPicPr>
          <p:cNvPr id="7" name="TruongChungChauLaTruongMamNon-V.A-26337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0832" y="3433481"/>
            <a:ext cx="609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131</Words>
  <Application>Microsoft Office PowerPoint</Application>
  <PresentationFormat>On-screen Show (4:3)</PresentationFormat>
  <Paragraphs>23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88</cp:revision>
  <dcterms:created xsi:type="dcterms:W3CDTF">2016-12-01T01:54:00Z</dcterms:created>
  <dcterms:modified xsi:type="dcterms:W3CDTF">2026-01-23T08:48:18Z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01F1EF3A18EE4718A67EDF6B4DD0DF4A_12</vt:lpwstr>
  </property>
  <property fmtid="{D5CDD505-2E9C-101B-9397-08002B2CF9AE}" pid="3" name="KSOProductBuildVer">
    <vt:lpwstr>1033-12.2.0.20326</vt:lpwstr>
  </property>
</Properties>
</file>