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8" r:id="rId3"/>
    <p:sldId id="276" r:id="rId4"/>
    <p:sldId id="277" r:id="rId5"/>
    <p:sldId id="280" r:id="rId6"/>
    <p:sldId id="279" r:id="rId7"/>
    <p:sldId id="281" r:id="rId8"/>
    <p:sldId id="282" r:id="rId9"/>
    <p:sldId id="283" r:id="rId10"/>
    <p:sldId id="284" r:id="rId11"/>
    <p:sldId id="286" r:id="rId12"/>
    <p:sldId id="285" r:id="rId13"/>
    <p:sldId id="275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8" autoAdjust="0"/>
    <p:restoredTop sz="99821" autoAdjust="0"/>
  </p:normalViewPr>
  <p:slideViewPr>
    <p:cSldViewPr snapToGrid="0">
      <p:cViewPr varScale="1">
        <p:scale>
          <a:sx n="66" d="100"/>
          <a:sy n="66" d="100"/>
        </p:scale>
        <p:origin x="88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7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9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4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2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0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8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8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0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3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5CC83-4039-4D24-B827-1D57B581BBE2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1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XUÂN NINH</a:t>
            </a: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1018735" y="2715065"/>
            <a:ext cx="10515600" cy="2504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9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thit tru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2495" y="0"/>
            <a:ext cx="96337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7463" y="0"/>
            <a:ext cx="10558876" cy="7339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2959" y="0"/>
            <a:ext cx="10384786" cy="7229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486" y="1771894"/>
            <a:ext cx="10515600" cy="1325563"/>
          </a:xfrm>
        </p:spPr>
        <p:txBody>
          <a:bodyPr/>
          <a:lstStyle/>
          <a:p>
            <a:r>
              <a:rPr lang="en-US" dirty="0" err="1"/>
              <a:t>Chúc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con </a:t>
            </a:r>
            <a:r>
              <a:rPr lang="en-US" dirty="0" err="1"/>
              <a:t>chăn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giỏi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9371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379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au tuoi qua ch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4664" y="-142827"/>
            <a:ext cx="9656310" cy="7000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Image result for thit tr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77" y="0"/>
            <a:ext cx="1094667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18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2226" y="0"/>
            <a:ext cx="985058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92703" y="842958"/>
            <a:ext cx="5345721" cy="7854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rau tuoi qua ch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4664" y="-142827"/>
            <a:ext cx="9656310" cy="7000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HÒNG GIÁO DỤC QUẬN BẮC TỪ LIÊM&amp;#x0D;&amp;#x0A;TRƯỜNG MẦM NON PHÚ DIỄN&amp;quot;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78&quot;/&gt;&lt;/object&gt;&lt;object type=&quot;3&quot; unique_id=&quot;10006&quot;&gt;&lt;property id=&quot;20148&quot; value=&quot;5&quot;/&gt;&lt;property id=&quot;20300&quot; value=&quot;Slide 3&quot;/&gt;&lt;property id=&quot;20307&quot; value=&quot;276&quot;/&gt;&lt;/object&gt;&lt;object type=&quot;3&quot; unique_id=&quot;10007&quot;&gt;&lt;property id=&quot;20148&quot; value=&quot;5&quot;/&gt;&lt;property id=&quot;20300&quot; value=&quot;Slide 4&quot;/&gt;&lt;property id=&quot;20307&quot; value=&quot;277&quot;/&gt;&lt;/object&gt;&lt;object type=&quot;3&quot; unique_id=&quot;10008&quot;&gt;&lt;property id=&quot;20148&quot; value=&quot;5&quot;/&gt;&lt;property id=&quot;20300&quot; value=&quot;Slide 5&quot;/&gt;&lt;property id=&quot;20307&quot; value=&quot;280&quot;/&gt;&lt;/object&gt;&lt;object type=&quot;3&quot; unique_id=&quot;10009&quot;&gt;&lt;property id=&quot;20148&quot; value=&quot;5&quot;/&gt;&lt;property id=&quot;20300&quot; value=&quot;Slide 6&quot;/&gt;&lt;property id=&quot;20307&quot; value=&quot;279&quot;/&gt;&lt;/object&gt;&lt;object type=&quot;3&quot; unique_id=&quot;10010&quot;&gt;&lt;property id=&quot;20148&quot; value=&quot;5&quot;/&gt;&lt;property id=&quot;20300&quot; value=&quot;Slide 7&quot;/&gt;&lt;property id=&quot;20307&quot; value=&quot;281&quot;/&gt;&lt;/object&gt;&lt;object type=&quot;3&quot; unique_id=&quot;10011&quot;&gt;&lt;property id=&quot;20148&quot; value=&quot;5&quot;/&gt;&lt;property id=&quot;20300&quot; value=&quot;Slide 8&quot;/&gt;&lt;property id=&quot;20307&quot; value=&quot;282&quot;/&gt;&lt;/object&gt;&lt;object type=&quot;3&quot; unique_id=&quot;10012&quot;&gt;&lt;property id=&quot;20148&quot; value=&quot;5&quot;/&gt;&lt;property id=&quot;20300&quot; value=&quot;Slide 9&quot;/&gt;&lt;property id=&quot;20307&quot; value=&quot;283&quot;/&gt;&lt;/object&gt;&lt;object type=&quot;3&quot; unique_id=&quot;10013&quot;&gt;&lt;property id=&quot;20148&quot; value=&quot;5&quot;/&gt;&lt;property id=&quot;20300&quot; value=&quot;Slide 10&quot;/&gt;&lt;property id=&quot;20307&quot; value=&quot;284&quot;/&gt;&lt;/object&gt;&lt;object type=&quot;3&quot; unique_id=&quot;10014&quot;&gt;&lt;property id=&quot;20148&quot; value=&quot;5&quot;/&gt;&lt;property id=&quot;20300&quot; value=&quot;Slide 11&quot;/&gt;&lt;property id=&quot;20307&quot; value=&quot;286&quot;/&gt;&lt;/object&gt;&lt;object type=&quot;3&quot; unique_id=&quot;10015&quot;&gt;&lt;property id=&quot;20148&quot; value=&quot;5&quot;/&gt;&lt;property id=&quot;20300&quot; value=&quot;Slide 12&quot;/&gt;&lt;property id=&quot;20307&quot; value=&quot;285&quot;/&gt;&lt;/object&gt;&lt;object type=&quot;3&quot; unique_id=&quot;10016&quot;&gt;&lt;property id=&quot;20148&quot; value=&quot;5&quot;/&gt;&lt;property id=&quot;20300&quot; value=&quot;Slide 13 - &amp;quot;Chúc các con chăn ngoan học giỏi!&amp;quot;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30</Words>
  <Application>Microsoft Office PowerPoint</Application>
  <PresentationFormat>Widescreen</PresentationFormat>
  <Paragraphs>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TRƯỜNG MẦM NON XUÂN NINH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con chăn ngoan học giỏi!</vt:lpstr>
    </vt:vector>
  </TitlesOfParts>
  <Company>Tien Ich May Tinh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ADMIN</cp:lastModifiedBy>
  <cp:revision>19</cp:revision>
  <dcterms:created xsi:type="dcterms:W3CDTF">2016-10-31T14:23:52Z</dcterms:created>
  <dcterms:modified xsi:type="dcterms:W3CDTF">2026-01-23T06:29:36Z</dcterms:modified>
</cp:coreProperties>
</file>