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2"/>
    <p:sldId id="273" r:id="rId3"/>
    <p:sldId id="275" r:id="rId4"/>
    <p:sldId id="276" r:id="rId5"/>
    <p:sldId id="277" r:id="rId6"/>
    <p:sldId id="278" r:id="rId7"/>
    <p:sldId id="279" r:id="rId8"/>
    <p:sldId id="280" r:id="rId9"/>
    <p:sldId id="266" r:id="rId10"/>
    <p:sldId id="262" r:id="rId11"/>
    <p:sldId id="265" r:id="rId12"/>
    <p:sldId id="264" r:id="rId13"/>
    <p:sldId id="263" r:id="rId14"/>
    <p:sldId id="26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  <a:srgbClr val="FFFF99"/>
    <a:srgbClr val="84F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FFFF99"/>
            </a:gs>
            <a:gs pos="6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52686-A570-411B-AD19-9CEE2686EEF7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F10BE-39AA-45FE-B28F-4C430E5DFA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1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audio1.wav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slideLayout" Target="../slideLayouts/slideLayout2.xml"/><Relationship Id="rId5" Type="http://schemas.microsoft.com/office/2007/relationships/media" Target="../media/media14.mp3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1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audio1.wav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8.mp3"/><Relationship Id="rId11" Type="http://schemas.openxmlformats.org/officeDocument/2006/relationships/slideLayout" Target="../slideLayouts/slideLayout2.xml"/><Relationship Id="rId5" Type="http://schemas.microsoft.com/office/2007/relationships/media" Target="../media/media18.mp3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1.png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audio" Target="../media/audio1.wav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22.mp3"/><Relationship Id="rId11" Type="http://schemas.openxmlformats.org/officeDocument/2006/relationships/slideLayout" Target="../slideLayouts/slideLayout2.xml"/><Relationship Id="rId5" Type="http://schemas.microsoft.com/office/2007/relationships/media" Target="../media/media22.mp3"/><Relationship Id="rId10" Type="http://schemas.openxmlformats.org/officeDocument/2006/relationships/audio" Target="../media/media24.mp3"/><Relationship Id="rId4" Type="http://schemas.openxmlformats.org/officeDocument/2006/relationships/audio" Target="../media/media21.mp3"/><Relationship Id="rId9" Type="http://schemas.microsoft.com/office/2007/relationships/media" Target="../media/media24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p3"/><Relationship Id="rId13" Type="http://schemas.openxmlformats.org/officeDocument/2006/relationships/image" Target="../media/image1.png"/><Relationship Id="rId3" Type="http://schemas.microsoft.com/office/2007/relationships/media" Target="../media/media25.mp3"/><Relationship Id="rId7" Type="http://schemas.microsoft.com/office/2007/relationships/media" Target="../media/media27.mp3"/><Relationship Id="rId12" Type="http://schemas.openxmlformats.org/officeDocument/2006/relationships/audio" Target="../media/audio1.wav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26.mp3"/><Relationship Id="rId11" Type="http://schemas.openxmlformats.org/officeDocument/2006/relationships/slideLayout" Target="../slideLayouts/slideLayout2.xml"/><Relationship Id="rId5" Type="http://schemas.microsoft.com/office/2007/relationships/media" Target="../media/media26.mp3"/><Relationship Id="rId10" Type="http://schemas.openxmlformats.org/officeDocument/2006/relationships/audio" Target="../media/media28.mp3"/><Relationship Id="rId4" Type="http://schemas.openxmlformats.org/officeDocument/2006/relationships/audio" Target="../media/media25.mp3"/><Relationship Id="rId9" Type="http://schemas.microsoft.com/office/2007/relationships/media" Target="../media/media28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 bướm vàng karaoke - Beat kìa con bướm vàng bài hát thiếu nhi - YouTube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1761" y="-458710"/>
            <a:ext cx="609600" cy="609600"/>
          </a:xfrm>
        </p:spPr>
      </p:pic>
      <p:pic>
        <p:nvPicPr>
          <p:cNvPr id="1028" name="Picture 4" descr="Media generated by meta.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846" y="0"/>
            <a:ext cx="12644846" cy="72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9887" y="-458710"/>
            <a:ext cx="612116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/>
            <a:r>
              <a:rPr lang="en-US" sz="320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Ủy</a:t>
            </a:r>
            <a:r>
              <a:rPr lang="en-US" sz="320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Ban </a:t>
            </a:r>
            <a:r>
              <a:rPr lang="en-US" sz="320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Nhân</a:t>
            </a:r>
            <a:r>
              <a:rPr lang="en-US" sz="320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Dân</a:t>
            </a:r>
            <a:r>
              <a:rPr lang="en-US" sz="320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Xã</a:t>
            </a:r>
            <a:r>
              <a:rPr lang="en-US" sz="320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Xuân Trường</a:t>
            </a:r>
          </a:p>
          <a:p>
            <a:pPr algn="ctr"/>
            <a:r>
              <a:rPr lang="en-US" sz="3200" b="1" cap="none" spc="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Trường </a:t>
            </a:r>
            <a:r>
              <a:rPr lang="en-US" sz="3200" b="1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Mầm</a:t>
            </a:r>
            <a:r>
              <a:rPr lang="en-US" sz="3200" b="1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Non </a:t>
            </a:r>
            <a:r>
              <a:rPr lang="en-US" sz="3200" b="1" cap="none" spc="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Xuân Ninh</a:t>
            </a:r>
          </a:p>
        </p:txBody>
      </p:sp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>
            <a:off x="2012125" y="3115406"/>
            <a:ext cx="7367507" cy="34824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Lĩnh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vực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Phát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Triển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Nhận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Thức</a:t>
            </a:r>
            <a:endParaRPr lang="en-US" sz="900" kern="10" dirty="0">
              <a:ln w="0">
                <a:solidFill>
                  <a:schemeClr val="tx1"/>
                </a:solidFill>
              </a:ln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>
              <a:defRPr/>
            </a:pP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Chủ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đề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Những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con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vật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đáng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yêu</a:t>
            </a:r>
            <a:endParaRPr lang="en-US" sz="900" kern="10" dirty="0">
              <a:ln w="0">
                <a:solidFill>
                  <a:schemeClr val="tx1"/>
                </a:solidFill>
              </a:ln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>
              <a:defRPr/>
            </a:pP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Hoạt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động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Khám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phá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khoa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học</a:t>
            </a:r>
            <a:endParaRPr lang="en-US" sz="900" kern="10" dirty="0">
              <a:ln w="0">
                <a:solidFill>
                  <a:schemeClr val="tx1"/>
                </a:solidFill>
              </a:ln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>
              <a:defRPr/>
            </a:pP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Đề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tài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Vòng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đời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Bướm</a:t>
            </a:r>
            <a:endParaRPr lang="en-US" sz="900" kern="10" dirty="0">
              <a:ln w="0">
                <a:solidFill>
                  <a:schemeClr val="tx1"/>
                </a:solidFill>
              </a:ln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>
              <a:defRPr/>
            </a:pP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Độ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tuổi</a:t>
            </a:r>
            <a:r>
              <a:rPr lang="en-US" sz="900" kern="10" dirty="0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5-6 </a:t>
            </a:r>
            <a:r>
              <a:rPr lang="en-US" sz="900" kern="10" dirty="0" err="1">
                <a:ln w="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tuổi</a:t>
            </a:r>
            <a:endParaRPr lang="en-US" sz="900" kern="10" dirty="0">
              <a:ln w="0">
                <a:solidFill>
                  <a:schemeClr val="tx1"/>
                </a:solidFill>
              </a:ln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E1CFC9-7998-11A7-7DCD-D8D3D1E4054B}"/>
              </a:ext>
            </a:extLst>
          </p:cNvPr>
          <p:cNvCxnSpPr/>
          <p:nvPr/>
        </p:nvCxnSpPr>
        <p:spPr>
          <a:xfrm>
            <a:off x="3572142" y="1093862"/>
            <a:ext cx="4922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8AF23AC-E0F9-36D6-8D4C-0F45A0629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77" y="1202572"/>
            <a:ext cx="1981200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1891" y="738092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HẾT GIỜ</a:t>
            </a:r>
          </a:p>
        </p:txBody>
      </p:sp>
      <p:sp>
        <p:nvSpPr>
          <p:cNvPr id="14" name="Rectangle: Rounded Corners 3"/>
          <p:cNvSpPr/>
          <p:nvPr/>
        </p:nvSpPr>
        <p:spPr>
          <a:xfrm>
            <a:off x="3649596" y="230464"/>
            <a:ext cx="4952587" cy="22670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Bướm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mẹ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đẻ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ra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02327" y="4348091"/>
            <a:ext cx="872837" cy="817418"/>
          </a:xfrm>
          <a:prstGeom prst="ellipse">
            <a:avLst/>
          </a:prstGeom>
          <a:solidFill>
            <a:srgbClr val="E721A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383439" y="4259935"/>
            <a:ext cx="855132" cy="817419"/>
          </a:xfrm>
          <a:prstGeom prst="ellipse">
            <a:avLst/>
          </a:prstGeom>
          <a:solidFill>
            <a:srgbClr val="E721A5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18" name="Picture 17" descr="Vòng Đời Của Bướm - 4 Giai Đoạn Quan Trọng Nhấ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6" t="36869" r="7025" b="24747"/>
          <a:stretch>
            <a:fillRect/>
          </a:stretch>
        </p:blipFill>
        <p:spPr bwMode="auto">
          <a:xfrm>
            <a:off x="2175164" y="3243362"/>
            <a:ext cx="2043545" cy="19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Vòng Đời Của Bướm - 4 Giai Đoạn Quan Trọng Nhấ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0" t="-707" r="38099" b="67131"/>
          <a:stretch>
            <a:fillRect/>
          </a:stretch>
        </p:blipFill>
        <p:spPr bwMode="auto">
          <a:xfrm>
            <a:off x="8238571" y="3419760"/>
            <a:ext cx="1912026" cy="185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_cac_ban_biet_buom_me_de_ra_gi_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49596" y="-609600"/>
            <a:ext cx="609600" cy="609600"/>
          </a:xfrm>
          <a:prstGeom prst="rect">
            <a:avLst/>
          </a:prstGeom>
        </p:spPr>
      </p:pic>
      <p:pic>
        <p:nvPicPr>
          <p:cNvPr id="3" name="dap_an_a_sau_buom_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44367" y="5085740"/>
            <a:ext cx="609600" cy="609600"/>
          </a:xfrm>
          <a:prstGeom prst="rect">
            <a:avLst/>
          </a:prstGeom>
        </p:spPr>
      </p:pic>
      <p:pic>
        <p:nvPicPr>
          <p:cNvPr id="11" name="dap_an_b_tru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58433" y="5077354"/>
            <a:ext cx="609600" cy="609600"/>
          </a:xfrm>
          <a:prstGeom prst="rect">
            <a:avLst/>
          </a:prstGeom>
        </p:spPr>
      </p:pic>
      <p:pic>
        <p:nvPicPr>
          <p:cNvPr id="12" name="b_trung_la_dap_an_dung_chuc_mung_ban_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38571" y="67999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0.05972 L -0.13412 -0.3900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-2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1891" y="738092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HẾT GIỜ</a:t>
            </a:r>
          </a:p>
        </p:txBody>
      </p:sp>
      <p:sp>
        <p:nvSpPr>
          <p:cNvPr id="14" name="Rectangle: Rounded Corners 3"/>
          <p:cNvSpPr/>
          <p:nvPr/>
        </p:nvSpPr>
        <p:spPr>
          <a:xfrm>
            <a:off x="887104" y="82093"/>
            <a:ext cx="9030929" cy="22670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Sâu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lớn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lên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thay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đổi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40749" y="4646889"/>
            <a:ext cx="872837" cy="8174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320023" y="4729299"/>
            <a:ext cx="817418" cy="8174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21" name="Picture 8" descr="Vòng Đời Của Bướm - 4 Giai Đoạn Quan Trọng Nhấ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5" t="69742" r="32810"/>
          <a:stretch>
            <a:fillRect/>
          </a:stretch>
        </p:blipFill>
        <p:spPr bwMode="auto">
          <a:xfrm>
            <a:off x="8137441" y="3902517"/>
            <a:ext cx="2106087" cy="1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òng Đời Của Bướm - 4 Giai Đoạn Quan Trọng Nhấ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24361" r="73700" b="31889"/>
          <a:stretch>
            <a:fillRect/>
          </a:stretch>
        </p:blipFill>
        <p:spPr bwMode="auto">
          <a:xfrm>
            <a:off x="2989836" y="3902517"/>
            <a:ext cx="1551710" cy="19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 sau_con_lon_len_thay_doi_nhu_the_n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36746" y="-527507"/>
            <a:ext cx="609600" cy="609600"/>
          </a:xfrm>
          <a:prstGeom prst="rect">
            <a:avLst/>
          </a:prstGeom>
        </p:spPr>
      </p:pic>
      <p:pic>
        <p:nvPicPr>
          <p:cNvPr id="3" name="2. dap_an_a_buom_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6059" y="5001653"/>
            <a:ext cx="609600" cy="609600"/>
          </a:xfrm>
          <a:prstGeom prst="rect">
            <a:avLst/>
          </a:prstGeom>
        </p:spPr>
      </p:pic>
      <p:pic>
        <p:nvPicPr>
          <p:cNvPr id="11" name="2 dap_an_b_ken_nhong_ad95e567-8d40-461f-86b0-34db716532c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4767308"/>
            <a:ext cx="609600" cy="609600"/>
          </a:xfrm>
          <a:prstGeom prst="rect">
            <a:avLst/>
          </a:prstGeom>
        </p:spPr>
      </p:pic>
      <p:pic>
        <p:nvPicPr>
          <p:cNvPr id="12" name="2 dap_an_b_ken_nhong_la_dap_an_dung_chuc_mung_37ff007c-948f-42bf-92ef-24cf63b37dd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46293" y="6855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601 L -0.15742 -0.4597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22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2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1891" y="738092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HẾT GIỜ</a:t>
            </a:r>
          </a:p>
        </p:txBody>
      </p:sp>
      <p:sp>
        <p:nvSpPr>
          <p:cNvPr id="14" name="Rectangle: Rounded Corners 3"/>
          <p:cNvSpPr/>
          <p:nvPr/>
        </p:nvSpPr>
        <p:spPr>
          <a:xfrm>
            <a:off x="500331" y="82093"/>
            <a:ext cx="9417702" cy="22670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kén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)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phát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triển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bướm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trưởng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hay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sai</a:t>
            </a:r>
            <a:r>
              <a:rPr lang="en-US" sz="32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72515" y="4565006"/>
            <a:ext cx="872837" cy="8174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51445" y="4499521"/>
            <a:ext cx="817418" cy="8174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1" name="Flowchart: Terminator 20"/>
          <p:cNvSpPr/>
          <p:nvPr/>
        </p:nvSpPr>
        <p:spPr>
          <a:xfrm>
            <a:off x="3073951" y="4565005"/>
            <a:ext cx="2493818" cy="803563"/>
          </a:xfrm>
          <a:prstGeom prst="flowChartTerminator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đúng</a:t>
            </a:r>
            <a:endParaRPr lang="en-US" sz="4000" b="1" dirty="0"/>
          </a:p>
        </p:txBody>
      </p:sp>
      <p:sp>
        <p:nvSpPr>
          <p:cNvPr id="22" name="Flowchart: Terminator 21"/>
          <p:cNvSpPr/>
          <p:nvPr/>
        </p:nvSpPr>
        <p:spPr>
          <a:xfrm>
            <a:off x="7569752" y="4568796"/>
            <a:ext cx="2493818" cy="803563"/>
          </a:xfrm>
          <a:prstGeom prst="flowChartTerminator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sai</a:t>
            </a:r>
            <a:endParaRPr lang="en-US" sz="4000" b="1" dirty="0"/>
          </a:p>
        </p:txBody>
      </p:sp>
      <p:pic>
        <p:nvPicPr>
          <p:cNvPr id="2" name="3 ken_nhong_phat_trien_thanh_buom_dung_hay_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67769" y="-527507"/>
            <a:ext cx="609600" cy="609600"/>
          </a:xfrm>
          <a:prstGeom prst="rect">
            <a:avLst/>
          </a:prstGeom>
        </p:spPr>
      </p:pic>
      <p:pic>
        <p:nvPicPr>
          <p:cNvPr id="3" name="3 dap_an_a_dung_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87371" y="5368568"/>
            <a:ext cx="609600" cy="609600"/>
          </a:xfrm>
          <a:prstGeom prst="rect">
            <a:avLst/>
          </a:prstGeom>
        </p:spPr>
      </p:pic>
      <p:pic>
        <p:nvPicPr>
          <p:cNvPr id="11" name="3 dap_an_b_sai_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5673368"/>
            <a:ext cx="609600" cy="609600"/>
          </a:xfrm>
          <a:prstGeom prst="rect">
            <a:avLst/>
          </a:prstGeom>
        </p:spPr>
      </p:pic>
      <p:pic>
        <p:nvPicPr>
          <p:cNvPr id="12" name="3dap_an_a_la_cau_tra_loi_dung_2f0e8b75-7f41-4879-a0cf-270ed8a5cdb7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85616" y="68357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12 -0.46296 L 0.20312 -0.46273 L 0.03632 -0.37616 C 0.01406 -0.36435 -0.00873 -0.35417 -0.03021 -0.33981 C -0.03737 -0.33518 -0.04467 -0.33079 -0.05144 -0.32569 C -0.06459 -0.31597 -0.07709 -0.30347 -0.08789 -0.28935 C -0.09388 -0.28125 -0.09987 -0.27268 -0.10456 -0.26319 C -0.11602 -0.23958 -0.13269 -0.1919 -0.14076 -0.1662 C -0.15404 -0.12477 -0.15664 -0.11319 -0.16511 -0.06921 C -0.17071 -0.04051 -0.16498 -0.05741 -0.17123 -0.04097 C -0.17279 -0.02801 -0.17253 -0.03287 -0.17253 -0.02662 L 0.23346 -0.45509 " pathEditMode="relative" rAng="0" ptsTypes="AAAAAAAAAA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9" y="2180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1891" y="738092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0072795" y="296052"/>
            <a:ext cx="1353458" cy="12954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HẾT GIỜ</a:t>
            </a:r>
          </a:p>
        </p:txBody>
      </p:sp>
      <p:sp>
        <p:nvSpPr>
          <p:cNvPr id="14" name="Rectangle: Rounded Corners 3"/>
          <p:cNvSpPr/>
          <p:nvPr/>
        </p:nvSpPr>
        <p:spPr>
          <a:xfrm>
            <a:off x="1388182" y="82092"/>
            <a:ext cx="8529851" cy="27702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Vòng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đời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bướm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trải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qua</a:t>
            </a:r>
          </a:p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bao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nhiêu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giai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1957667" y="4753555"/>
            <a:ext cx="3390640" cy="831273"/>
          </a:xfrm>
          <a:prstGeom prst="flowChartTerminator">
            <a:avLst/>
          </a:prstGeom>
          <a:solidFill>
            <a:srgbClr val="84FC0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. 3 </a:t>
            </a:r>
            <a:r>
              <a:rPr lang="en-US" sz="3600" b="1" dirty="0" err="1">
                <a:solidFill>
                  <a:srgbClr val="FF0000"/>
                </a:solidFill>
              </a:rPr>
              <a:t>giai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đoạn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Flowchart: Terminator 19"/>
          <p:cNvSpPr/>
          <p:nvPr/>
        </p:nvSpPr>
        <p:spPr>
          <a:xfrm>
            <a:off x="6800760" y="4753555"/>
            <a:ext cx="3117273" cy="831273"/>
          </a:xfrm>
          <a:prstGeom prst="flowChartTerminator">
            <a:avLst/>
          </a:prstGeom>
          <a:solidFill>
            <a:srgbClr val="84FC0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. 4 </a:t>
            </a:r>
            <a:r>
              <a:rPr lang="en-US" sz="3600" b="1" dirty="0" err="1">
                <a:solidFill>
                  <a:srgbClr val="FF0000"/>
                </a:solidFill>
              </a:rPr>
              <a:t>giai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đoạn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4vong_doi_cua_buom_trai_qua_bao_nhieu_giai_doan_e3735045-c62d-48f5-bdcd-d87a5674d0f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48307" y="-527508"/>
            <a:ext cx="609600" cy="609600"/>
          </a:xfrm>
          <a:prstGeom prst="rect">
            <a:avLst/>
          </a:prstGeom>
        </p:spPr>
      </p:pic>
      <p:pic>
        <p:nvPicPr>
          <p:cNvPr id="3" name="4 dap_an_a_3_giai_doan_4e68d311-7250-44db-bb0b-7736dff4f69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5403376"/>
            <a:ext cx="609600" cy="609600"/>
          </a:xfrm>
          <a:prstGeom prst="rect">
            <a:avLst/>
          </a:prstGeom>
        </p:spPr>
      </p:pic>
      <p:pic>
        <p:nvPicPr>
          <p:cNvPr id="11" name="4 dap_an_b_4_giai_doan_d07089c1-3433-46ce-8f79-0df3866910c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4975228"/>
            <a:ext cx="609600" cy="609600"/>
          </a:xfrm>
          <a:prstGeom prst="rect">
            <a:avLst/>
          </a:prstGeom>
        </p:spPr>
      </p:pic>
      <p:pic>
        <p:nvPicPr>
          <p:cNvPr id="12" name="4 dap_an_dung_b_4_giai_doan_e7b0018a-80bd-4795-8c38-3c7bf0d352ef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5626" y="66766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2181 -0.3895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1949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20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edia generated by meta.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20"/>
            <a:ext cx="121920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15152" y="2474846"/>
            <a:ext cx="8447963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Thi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xem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ai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nhanh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edia generated by meta.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1"/>
            <a:ext cx="121920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7354" y="2844721"/>
            <a:ext cx="10590662" cy="1337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Xin </a:t>
            </a:r>
            <a:r>
              <a:rPr lang="en-US" sz="54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chân</a:t>
            </a:r>
            <a:r>
              <a:rPr lang="en-US" sz="5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thành</a:t>
            </a:r>
            <a:r>
              <a:rPr lang="en-US" sz="5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cảm</a:t>
            </a:r>
            <a:r>
              <a:rPr lang="en-US" sz="5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ơn</a:t>
            </a:r>
            <a:r>
              <a:rPr lang="en-US" sz="5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!</a:t>
            </a:r>
            <a:endParaRPr lang="en-US" sz="5400" b="1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164" y="0"/>
            <a:ext cx="8120417" cy="68348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ứng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762" y="719783"/>
            <a:ext cx="10864105" cy="6110921"/>
          </a:xfrm>
        </p:spPr>
      </p:pic>
      <p:sp>
        <p:nvSpPr>
          <p:cNvPr id="4" name="Rectangle 3"/>
          <p:cNvSpPr/>
          <p:nvPr/>
        </p:nvSpPr>
        <p:spPr>
          <a:xfrm>
            <a:off x="3997623" y="162304"/>
            <a:ext cx="586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Giai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đoạn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1: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Trứng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bướm</a:t>
            </a:r>
            <a:endParaRPr lang="en-US" sz="3200" dirty="0">
              <a:solidFill>
                <a:srgbClr val="FF0000"/>
              </a:solidFill>
              <a:latin typeface=".VnTime" panose="020B7200000000000000" pitchFamily="34" charset="0"/>
              <a:ea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6" name="vong_doi_cua_mot_con_buom_bat_dau_tu_giai_doan_2d3cc898-0c57-4a0d-8662-40e42c828a9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162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â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738" y="808634"/>
            <a:ext cx="10924618" cy="6049365"/>
          </a:xfrm>
        </p:spPr>
      </p:pic>
      <p:sp>
        <p:nvSpPr>
          <p:cNvPr id="4" name="Rectangle 3"/>
          <p:cNvSpPr/>
          <p:nvPr/>
        </p:nvSpPr>
        <p:spPr>
          <a:xfrm>
            <a:off x="3997623" y="162304"/>
            <a:ext cx="586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Giai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đoạn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2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(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Ấu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trùng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6" name="sau_khi_trung_no_mot_chu_sau_non_chui_ra_nhiem_16cadd18-7341-444e-a477-9c8c0e17d8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1140" y="9724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893" y="808635"/>
            <a:ext cx="10724463" cy="6032374"/>
          </a:xfrm>
        </p:spPr>
      </p:pic>
      <p:sp>
        <p:nvSpPr>
          <p:cNvPr id="4" name="Rectangle 3"/>
          <p:cNvSpPr/>
          <p:nvPr/>
        </p:nvSpPr>
        <p:spPr>
          <a:xfrm>
            <a:off x="3997623" y="162304"/>
            <a:ext cx="586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Giai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đoạn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3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Kén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Nhộng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)</a:t>
            </a:r>
            <a:endParaRPr lang="en-US" sz="48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7" name="khi_o_trong_ken_sau_se_duoc_goi_la_nhong_ngu_561c96e9-d921-4e41-a258-d7c86d399f4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400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467" y="664415"/>
            <a:ext cx="11011066" cy="6193585"/>
          </a:xfrm>
        </p:spPr>
      </p:pic>
      <p:sp>
        <p:nvSpPr>
          <p:cNvPr id="5" name="Rectangle 4"/>
          <p:cNvSpPr/>
          <p:nvPr/>
        </p:nvSpPr>
        <p:spPr>
          <a:xfrm>
            <a:off x="3806554" y="-25509"/>
            <a:ext cx="586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Giai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đoạn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4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Bướm</a:t>
            </a:r>
            <a:endParaRPr lang="en-US" sz="48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6" name="sau_khi_thoat_khoi_ken_mot_con_buom_non_xuat_2a804f63-7340-473e-8822-67449545b1d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4069" y="8643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òng đời của bướm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t="18055" r="9834" b="15479"/>
          <a:stretch>
            <a:fillRect/>
          </a:stretch>
        </p:blipFill>
        <p:spPr>
          <a:xfrm>
            <a:off x="5188131" y="136740"/>
            <a:ext cx="1815738" cy="1944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Oval 11"/>
          <p:cNvSpPr/>
          <p:nvPr/>
        </p:nvSpPr>
        <p:spPr>
          <a:xfrm>
            <a:off x="4306413" y="2478453"/>
            <a:ext cx="3697946" cy="1864536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Vòng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đời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Bướm</a:t>
            </a:r>
            <a:endParaRPr lang="en-US" sz="4000" b="1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0312" y="1970419"/>
            <a:ext cx="1648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i="1" dirty="0" err="1">
                <a:solidFill>
                  <a:srgbClr val="0000CC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Trứng</a:t>
            </a:r>
            <a:r>
              <a:rPr lang="en-US" b="1" i="1" dirty="0">
                <a:solidFill>
                  <a:srgbClr val="0000CC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bướm</a:t>
            </a:r>
            <a:endParaRPr lang="en-US" dirty="0">
              <a:solidFill>
                <a:srgbClr val="0000CC"/>
              </a:solidFill>
              <a:latin typeface=".VnTime" panose="020B7200000000000000" pitchFamily="34" charset="0"/>
              <a:ea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592703" y="4670406"/>
            <a:ext cx="2749719" cy="884086"/>
            <a:chOff x="2592703" y="4670406"/>
            <a:chExt cx="2749719" cy="884086"/>
          </a:xfrm>
        </p:grpSpPr>
        <p:pic>
          <p:nvPicPr>
            <p:cNvPr id="19" name="Picture 6" descr="Mũi Tên Cong Màu đỏ - Mũi tên cong màu đỏ - CleanPNG / Kiss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11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30475">
              <a:off x="3590825" y="3672284"/>
              <a:ext cx="753476" cy="2749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 rot="1534001">
              <a:off x="2727175" y="5154382"/>
              <a:ext cx="1910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Giai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 </a:t>
              </a:r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đoạn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 4</a:t>
              </a:r>
              <a:r>
                <a:rPr lang="en-US" sz="2000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: </a:t>
              </a:r>
              <a:endParaRPr lang="en-US" sz="3200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29026" y="4666587"/>
            <a:ext cx="2874801" cy="787751"/>
            <a:chOff x="6629026" y="4666587"/>
            <a:chExt cx="2874801" cy="787751"/>
          </a:xfrm>
        </p:grpSpPr>
        <p:pic>
          <p:nvPicPr>
            <p:cNvPr id="18" name="Picture 6" descr="Mũi Tên Cong Màu đỏ - Mũi tên cong màu đỏ - CleanPNG / Kiss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11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986657">
              <a:off x="7672551" y="3623062"/>
              <a:ext cx="787751" cy="287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 rot="18998660">
              <a:off x="7634575" y="5040232"/>
              <a:ext cx="16352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Giai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 </a:t>
              </a:r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đoạn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 3</a:t>
              </a:r>
              <a:r>
                <a:rPr lang="en-US" sz="2000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: </a:t>
              </a:r>
              <a:endParaRPr lang="en-US" sz="3200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43180" y="1116207"/>
            <a:ext cx="3089719" cy="846643"/>
            <a:chOff x="6643180" y="1116207"/>
            <a:chExt cx="3089719" cy="846643"/>
          </a:xfrm>
        </p:grpSpPr>
        <p:pic>
          <p:nvPicPr>
            <p:cNvPr id="1030" name="Picture 6" descr="Mũi Tên Cong Màu đỏ - Mũi tên cong màu đỏ - CleanPNG / Kiss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11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28335">
              <a:off x="7764718" y="-5331"/>
              <a:ext cx="846643" cy="3089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 rot="2206095">
              <a:off x="7847721" y="1141145"/>
              <a:ext cx="1775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Giai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 </a:t>
              </a:r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đoạn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 2</a:t>
              </a:r>
              <a:r>
                <a:rPr lang="en-US" sz="2000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:</a:t>
              </a:r>
              <a:endParaRPr lang="en-US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17854" y="964456"/>
            <a:ext cx="3214771" cy="966714"/>
            <a:chOff x="2217854" y="964456"/>
            <a:chExt cx="3214771" cy="966714"/>
          </a:xfrm>
        </p:grpSpPr>
        <p:pic>
          <p:nvPicPr>
            <p:cNvPr id="20" name="Picture 6" descr="Mũi Tên Cong Màu đỏ - Mũi tên cong màu đỏ - CleanPNG / Kiss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11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550880">
              <a:off x="3431364" y="-70091"/>
              <a:ext cx="787751" cy="3214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 rot="19266735">
              <a:off x="2732505" y="964456"/>
              <a:ext cx="16481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Giai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 </a:t>
              </a:r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đoạn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ea typeface="Times New Roman" panose="02020503050405090304" pitchFamily="18" charset="0"/>
                  <a:cs typeface="Times New Roman" panose="02020503050405090304" pitchFamily="18" charset="0"/>
                </a:rPr>
                <a:t> 1:</a:t>
              </a:r>
              <a:endParaRPr lang="en-US" dirty="0">
                <a:solidFill>
                  <a:srgbClr val="0000CC"/>
                </a:solidFill>
                <a:latin typeface=".VnTime" panose="020B7200000000000000" pitchFamily="34" charset="0"/>
                <a:ea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82297" y="2477770"/>
            <a:ext cx="2589441" cy="2423944"/>
            <a:chOff x="8582297" y="2477770"/>
            <a:chExt cx="2589441" cy="2423944"/>
          </a:xfrm>
        </p:grpSpPr>
        <p:pic>
          <p:nvPicPr>
            <p:cNvPr id="1026" name="Picture 2" descr="65+ Hình Ảnh Con Sâu Đẹp, Dễ Thương, Màu Sắc Nhất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2" t="24282" r="-2246" b="-5192"/>
            <a:stretch>
              <a:fillRect/>
            </a:stretch>
          </p:blipFill>
          <p:spPr bwMode="auto">
            <a:xfrm>
              <a:off x="8582297" y="2477770"/>
              <a:ext cx="2589441" cy="205461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262071" y="4532382"/>
              <a:ext cx="17757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Sâu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 ( </a:t>
              </a:r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Ấu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 </a:t>
              </a:r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trùng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)</a:t>
              </a:r>
              <a:endParaRPr lang="en-US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68788" y="4428584"/>
            <a:ext cx="1929643" cy="2414628"/>
            <a:chOff x="5068788" y="4428584"/>
            <a:chExt cx="1929643" cy="24146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40" t="27048" r="17936" b="5523"/>
            <a:stretch>
              <a:fillRect/>
            </a:stretch>
          </p:blipFill>
          <p:spPr>
            <a:xfrm>
              <a:off x="5068788" y="4428584"/>
              <a:ext cx="1893745" cy="205835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8" name="Rectangle 27"/>
            <p:cNvSpPr/>
            <p:nvPr/>
          </p:nvSpPr>
          <p:spPr>
            <a:xfrm>
              <a:off x="5363203" y="6473880"/>
              <a:ext cx="16352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Kén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 (</a:t>
              </a:r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Nhộng</a:t>
              </a:r>
              <a:r>
                <a:rPr lang="en-US" b="1" i="1" dirty="0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)</a:t>
              </a:r>
              <a:endParaRPr lang="en-US" sz="3200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13775" y="2219483"/>
            <a:ext cx="2312899" cy="2632968"/>
            <a:chOff x="1013775" y="2219483"/>
            <a:chExt cx="2312899" cy="2632968"/>
          </a:xfrm>
        </p:grpSpPr>
        <p:pic>
          <p:nvPicPr>
            <p:cNvPr id="1028" name="Picture 4" descr="Hình ảnh Con Bướm đẹp,hình Minh Họa Bướm Màu Cam,bướm Bay,con Bướm Mỏng  Manh Hình ảnh | Định dạng hình ảnh PNG 380503046| vn.lovepik.co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775" y="2219483"/>
              <a:ext cx="2312899" cy="231289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161368" y="4483119"/>
              <a:ext cx="19100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 err="1">
                  <a:solidFill>
                    <a:srgbClr val="0000CC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Bướm</a:t>
              </a:r>
              <a:endParaRPr lang="en-US" sz="3200" dirty="0">
                <a:solidFill>
                  <a:srgbClr val="0000CC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edia generated by meta.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20"/>
            <a:ext cx="121920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15152" y="2474846"/>
            <a:ext cx="8447963" cy="1189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chơi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Thử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tài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của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bé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213</Words>
  <Application>Microsoft Office PowerPoint</Application>
  <PresentationFormat>Widescreen</PresentationFormat>
  <Paragraphs>63</Paragraphs>
  <Slides>15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.VnBodoni</vt:lpstr>
      <vt:lpstr>.VnTime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ViTinhPCQB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 Quang Bien</dc:creator>
  <cp:lastModifiedBy>Administrator</cp:lastModifiedBy>
  <cp:revision>53</cp:revision>
  <dcterms:created xsi:type="dcterms:W3CDTF">2025-11-18T14:41:24Z</dcterms:created>
  <dcterms:modified xsi:type="dcterms:W3CDTF">2026-01-17T03:39:20Z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F69E5ABBD96DECEA94851C69DF99CD6C_43</vt:lpwstr>
  </property>
  <property fmtid="{D5CDD505-2E9C-101B-9397-08002B2CF9AE}" pid="3" name="KSOProductBuildVer">
    <vt:lpwstr>1033-12.1.23143.23143</vt:lpwstr>
  </property>
</Properties>
</file>