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0" r:id="rId6"/>
    <p:sldId id="261" r:id="rId7"/>
    <p:sldId id="263" r:id="rId8"/>
    <p:sldId id="272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90" y="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4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8676" y="375065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XUÂN NINH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1885950"/>
            <a:ext cx="659130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Làm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108592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 tuổi: Mẫu giáo bé (3-4 tuổi)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1" y="1243147"/>
            <a:ext cx="422787" cy="228600"/>
          </a:xfrm>
          <a:prstGeom prst="rect">
            <a:avLst/>
          </a:prstGeom>
        </p:spPr>
      </p:pic>
      <p:pic>
        <p:nvPicPr>
          <p:cNvPr id="1028" name="Picture 4" descr="Ghim của אפרת כהן trên מוטוריקה trong 2025 | Mầm non, Hình nền, Power poi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-181126"/>
            <a:ext cx="3268402" cy="18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D44EC7-B3C8-2278-A9E3-56CB0B9B6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51" y="738113"/>
            <a:ext cx="1068850" cy="10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1768475" y="1602147"/>
            <a:ext cx="1016289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2995757" y="1602147"/>
            <a:ext cx="1019691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4191000" y="1602147"/>
            <a:ext cx="1016289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ranh tô màu\hoa-hong-d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0606"/>
          <a:stretch/>
        </p:blipFill>
        <p:spPr bwMode="auto">
          <a:xfrm>
            <a:off x="6718444" y="1599550"/>
            <a:ext cx="1016289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5562600" y="1602147"/>
            <a:ext cx="1019691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bu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/>
          <a:stretch/>
        </p:blipFill>
        <p:spPr bwMode="auto">
          <a:xfrm>
            <a:off x="7848600" y="1599550"/>
            <a:ext cx="1019691" cy="9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84325" y="2800350"/>
            <a:ext cx="2784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1981200" y="1535813"/>
            <a:ext cx="1062710" cy="13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3200400" y="1520227"/>
            <a:ext cx="92529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4191000" y="1520227"/>
            <a:ext cx="106271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ranh tô màu\tải xuống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4" r="37149"/>
          <a:stretch/>
        </p:blipFill>
        <p:spPr bwMode="auto">
          <a:xfrm>
            <a:off x="6324600" y="1507931"/>
            <a:ext cx="1062710" cy="14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5385455" y="1520226"/>
            <a:ext cx="92529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ranh tô màu\5-cam-ky-khi-an-ca-rot-ban-can-phai-bie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1087" r="25104" b="5238"/>
          <a:stretch/>
        </p:blipFill>
        <p:spPr bwMode="auto">
          <a:xfrm>
            <a:off x="7615307" y="1507931"/>
            <a:ext cx="925290" cy="1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82255" y="3181350"/>
            <a:ext cx="2923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15019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1731540" y="1294225"/>
            <a:ext cx="1220907" cy="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3065318" y="1344776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4201044" y="1264784"/>
            <a:ext cx="1220907" cy="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5503718" y="1304779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7713518" y="1296120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2786" y="962861"/>
            <a:ext cx="876227" cy="12365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tranh tô màu\tải xuống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r="12134"/>
          <a:stretch/>
        </p:blipFill>
        <p:spPr bwMode="auto">
          <a:xfrm>
            <a:off x="4794178" y="3468181"/>
            <a:ext cx="1220907" cy="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ranh tô màu\tải xuống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6205"/>
          <a:stretch/>
        </p:blipFill>
        <p:spPr bwMode="auto">
          <a:xfrm>
            <a:off x="3627985" y="3536050"/>
            <a:ext cx="1125335" cy="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2385 L 0.24166 -0.2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4860151" y="3500898"/>
            <a:ext cx="999611" cy="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1981200" y="1160074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3057561" y="1160074"/>
            <a:ext cx="999611" cy="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anh tô màu\hoa-hong-d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r="12786"/>
          <a:stretch/>
        </p:blipFill>
        <p:spPr bwMode="auto">
          <a:xfrm>
            <a:off x="7543800" y="1098439"/>
            <a:ext cx="999611" cy="8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6477000" y="1123950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4171605" y="1160074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1115535"/>
            <a:ext cx="1094735" cy="908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tranh tô màu\mua-thu-lam-dep-da-nho-hoa-cuc-17fc6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9197"/>
          <a:stretch/>
        </p:blipFill>
        <p:spPr bwMode="auto">
          <a:xfrm>
            <a:off x="3810000" y="3500900"/>
            <a:ext cx="932972" cy="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611 L 8.33333E-7 -0.334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6324600" y="1896097"/>
            <a:ext cx="1031522" cy="11856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7598406" y="2150579"/>
            <a:ext cx="1164594" cy="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4016416" y="1894905"/>
            <a:ext cx="1031522" cy="11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ranh tô màu\meo-de-thuong-va-dang-yeu-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9" t="9977" r="9579" b="5584"/>
          <a:stretch/>
        </p:blipFill>
        <p:spPr bwMode="auto">
          <a:xfrm>
            <a:off x="1707573" y="1885257"/>
            <a:ext cx="1031522" cy="11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5223165" y="2155774"/>
            <a:ext cx="990600" cy="76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ranh tô màu\ca-vang-gold-fish (5)_thum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7763" r="15656" b="10163"/>
          <a:stretch/>
        </p:blipFill>
        <p:spPr bwMode="auto">
          <a:xfrm>
            <a:off x="2819400" y="2196222"/>
            <a:ext cx="1022470" cy="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3286" y="1837754"/>
            <a:ext cx="1163912" cy="1280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67599" y="1985400"/>
            <a:ext cx="1361213" cy="10516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73355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379357"/>
            <a:ext cx="451056" cy="3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25682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47</Words>
  <Application>Microsoft Office PowerPoint</Application>
  <PresentationFormat>On-screen Show (16:9)</PresentationFormat>
  <Paragraphs>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Pham</cp:lastModifiedBy>
  <cp:revision>44</cp:revision>
  <dcterms:created xsi:type="dcterms:W3CDTF">2016-11-03T06:56:51Z</dcterms:created>
  <dcterms:modified xsi:type="dcterms:W3CDTF">2026-01-13T06:50:59Z</dcterms:modified>
</cp:coreProperties>
</file>