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sap Bold" panose="020B0604020202020204" charset="0"/>
      <p:regular r:id="rId10"/>
    </p:embeddedFont>
    <p:embeddedFont>
      <p:font typeface="Saira Bold" panose="020B0604020202020204" charset="0"/>
      <p:regular r:id="rId11"/>
    </p:embeddedFont>
    <p:embeddedFont>
      <p:font typeface="Saira Heavy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8" Type="http://schemas.openxmlformats.org/officeDocument/2006/relationships/image" Target="../media/image13.png"/><Relationship Id="rId26" Type="http://schemas.openxmlformats.org/officeDocument/2006/relationships/image" Target="../media/image55.png"/><Relationship Id="rId39" Type="http://schemas.openxmlformats.org/officeDocument/2006/relationships/image" Target="../media/image68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2.svg"/><Relationship Id="rId34" Type="http://schemas.openxmlformats.org/officeDocument/2006/relationships/image" Target="../media/image63.png"/><Relationship Id="rId42" Type="http://schemas.openxmlformats.org/officeDocument/2006/relationships/image" Target="../media/image71.png"/><Relationship Id="rId47" Type="http://schemas.openxmlformats.org/officeDocument/2006/relationships/image" Target="../media/image32.svg"/><Relationship Id="rId50" Type="http://schemas.openxmlformats.org/officeDocument/2006/relationships/image" Target="../media/image77.png"/><Relationship Id="rId7" Type="http://schemas.openxmlformats.org/officeDocument/2006/relationships/image" Target="../media/image44.svg"/><Relationship Id="rId12" Type="http://schemas.openxmlformats.org/officeDocument/2006/relationships/image" Target="../media/image33.png"/><Relationship Id="rId17" Type="http://schemas.openxmlformats.org/officeDocument/2006/relationships/image" Target="../media/image12.svg"/><Relationship Id="rId25" Type="http://schemas.openxmlformats.org/officeDocument/2006/relationships/image" Target="../media/image24.svg"/><Relationship Id="rId33" Type="http://schemas.openxmlformats.org/officeDocument/2006/relationships/image" Target="../media/image62.svg"/><Relationship Id="rId38" Type="http://schemas.openxmlformats.org/officeDocument/2006/relationships/image" Target="../media/image67.png"/><Relationship Id="rId46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51.png"/><Relationship Id="rId29" Type="http://schemas.openxmlformats.org/officeDocument/2006/relationships/image" Target="../media/image58.svg"/><Relationship Id="rId41" Type="http://schemas.openxmlformats.org/officeDocument/2006/relationships/image" Target="../media/image70.svg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23.png"/><Relationship Id="rId32" Type="http://schemas.openxmlformats.org/officeDocument/2006/relationships/image" Target="../media/image61.png"/><Relationship Id="rId37" Type="http://schemas.openxmlformats.org/officeDocument/2006/relationships/image" Target="../media/image66.svg"/><Relationship Id="rId40" Type="http://schemas.openxmlformats.org/officeDocument/2006/relationships/image" Target="../media/image69.png"/><Relationship Id="rId45" Type="http://schemas.openxmlformats.org/officeDocument/2006/relationships/image" Target="../media/image74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23" Type="http://schemas.openxmlformats.org/officeDocument/2006/relationships/image" Target="../media/image54.svg"/><Relationship Id="rId28" Type="http://schemas.openxmlformats.org/officeDocument/2006/relationships/image" Target="../media/image57.png"/><Relationship Id="rId36" Type="http://schemas.openxmlformats.org/officeDocument/2006/relationships/image" Target="../media/image65.png"/><Relationship Id="rId49" Type="http://schemas.openxmlformats.org/officeDocument/2006/relationships/image" Target="../media/image76.svg"/><Relationship Id="rId10" Type="http://schemas.openxmlformats.org/officeDocument/2006/relationships/image" Target="../media/image47.png"/><Relationship Id="rId19" Type="http://schemas.openxmlformats.org/officeDocument/2006/relationships/image" Target="../media/image14.svg"/><Relationship Id="rId31" Type="http://schemas.openxmlformats.org/officeDocument/2006/relationships/image" Target="../media/image60.svg"/><Relationship Id="rId44" Type="http://schemas.openxmlformats.org/officeDocument/2006/relationships/image" Target="../media/image73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49.png"/><Relationship Id="rId22" Type="http://schemas.openxmlformats.org/officeDocument/2006/relationships/image" Target="../media/image53.png"/><Relationship Id="rId27" Type="http://schemas.openxmlformats.org/officeDocument/2006/relationships/image" Target="../media/image56.svg"/><Relationship Id="rId30" Type="http://schemas.openxmlformats.org/officeDocument/2006/relationships/image" Target="../media/image59.png"/><Relationship Id="rId35" Type="http://schemas.openxmlformats.org/officeDocument/2006/relationships/image" Target="../media/image64.svg"/><Relationship Id="rId43" Type="http://schemas.openxmlformats.org/officeDocument/2006/relationships/image" Target="../media/image72.svg"/><Relationship Id="rId48" Type="http://schemas.openxmlformats.org/officeDocument/2006/relationships/image" Target="../media/image75.png"/><Relationship Id="rId8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1.svg"/><Relationship Id="rId18" Type="http://schemas.openxmlformats.org/officeDocument/2006/relationships/image" Target="../media/image86.png"/><Relationship Id="rId26" Type="http://schemas.openxmlformats.org/officeDocument/2006/relationships/image" Target="../media/image92.png"/><Relationship Id="rId39" Type="http://schemas.openxmlformats.org/officeDocument/2006/relationships/image" Target="../media/image99.svg"/><Relationship Id="rId3" Type="http://schemas.openxmlformats.org/officeDocument/2006/relationships/image" Target="../media/image52.svg"/><Relationship Id="rId21" Type="http://schemas.openxmlformats.org/officeDocument/2006/relationships/image" Target="../media/image89.svg"/><Relationship Id="rId34" Type="http://schemas.openxmlformats.org/officeDocument/2006/relationships/image" Target="../media/image96.png"/><Relationship Id="rId42" Type="http://schemas.openxmlformats.org/officeDocument/2006/relationships/image" Target="../media/image102.png"/><Relationship Id="rId7" Type="http://schemas.openxmlformats.org/officeDocument/2006/relationships/image" Target="../media/image79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5" Type="http://schemas.openxmlformats.org/officeDocument/2006/relationships/image" Target="../media/image48.svg"/><Relationship Id="rId33" Type="http://schemas.openxmlformats.org/officeDocument/2006/relationships/image" Target="../media/image95.svg"/><Relationship Id="rId38" Type="http://schemas.openxmlformats.org/officeDocument/2006/relationships/image" Target="../media/image98.png"/><Relationship Id="rId2" Type="http://schemas.openxmlformats.org/officeDocument/2006/relationships/image" Target="../media/image51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14.svg"/><Relationship Id="rId41" Type="http://schemas.openxmlformats.org/officeDocument/2006/relationships/image" Target="../media/image10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4.svg"/><Relationship Id="rId24" Type="http://schemas.openxmlformats.org/officeDocument/2006/relationships/image" Target="../media/image47.png"/><Relationship Id="rId32" Type="http://schemas.openxmlformats.org/officeDocument/2006/relationships/image" Target="../media/image94.png"/><Relationship Id="rId37" Type="http://schemas.openxmlformats.org/officeDocument/2006/relationships/image" Target="../media/image50.svg"/><Relationship Id="rId40" Type="http://schemas.openxmlformats.org/officeDocument/2006/relationships/image" Target="../media/image100.png"/><Relationship Id="rId5" Type="http://schemas.openxmlformats.org/officeDocument/2006/relationships/image" Target="../media/image26.svg"/><Relationship Id="rId15" Type="http://schemas.openxmlformats.org/officeDocument/2006/relationships/image" Target="../media/image83.svg"/><Relationship Id="rId23" Type="http://schemas.openxmlformats.org/officeDocument/2006/relationships/image" Target="../media/image91.svg"/><Relationship Id="rId28" Type="http://schemas.openxmlformats.org/officeDocument/2006/relationships/image" Target="../media/image13.png"/><Relationship Id="rId36" Type="http://schemas.openxmlformats.org/officeDocument/2006/relationships/image" Target="../media/image49.png"/><Relationship Id="rId10" Type="http://schemas.openxmlformats.org/officeDocument/2006/relationships/image" Target="../media/image33.png"/><Relationship Id="rId19" Type="http://schemas.openxmlformats.org/officeDocument/2006/relationships/image" Target="../media/image87.svg"/><Relationship Id="rId31" Type="http://schemas.openxmlformats.org/officeDocument/2006/relationships/image" Target="../media/image66.svg"/><Relationship Id="rId4" Type="http://schemas.openxmlformats.org/officeDocument/2006/relationships/image" Target="../media/image25.png"/><Relationship Id="rId9" Type="http://schemas.openxmlformats.org/officeDocument/2006/relationships/image" Target="../media/image2.sv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3.svg"/><Relationship Id="rId30" Type="http://schemas.openxmlformats.org/officeDocument/2006/relationships/image" Target="../media/image65.png"/><Relationship Id="rId35" Type="http://schemas.openxmlformats.org/officeDocument/2006/relationships/image" Target="../media/image97.svg"/><Relationship Id="rId43" Type="http://schemas.openxmlformats.org/officeDocument/2006/relationships/image" Target="../media/image10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18" Type="http://schemas.openxmlformats.org/officeDocument/2006/relationships/image" Target="../media/image55.png"/><Relationship Id="rId26" Type="http://schemas.openxmlformats.org/officeDocument/2006/relationships/image" Target="../media/image90.png"/><Relationship Id="rId3" Type="http://schemas.openxmlformats.org/officeDocument/2006/relationships/image" Target="../media/image81.svg"/><Relationship Id="rId21" Type="http://schemas.openxmlformats.org/officeDocument/2006/relationships/image" Target="../media/image118.svg"/><Relationship Id="rId7" Type="http://schemas.openxmlformats.org/officeDocument/2006/relationships/image" Target="../media/image2.sv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5" Type="http://schemas.openxmlformats.org/officeDocument/2006/relationships/image" Target="../media/image120.svg"/><Relationship Id="rId33" Type="http://schemas.openxmlformats.org/officeDocument/2006/relationships/image" Target="../media/image30.svg"/><Relationship Id="rId2" Type="http://schemas.openxmlformats.org/officeDocument/2006/relationships/image" Target="../media/image80.png"/><Relationship Id="rId16" Type="http://schemas.openxmlformats.org/officeDocument/2006/relationships/image" Target="../media/image115.png"/><Relationship Id="rId20" Type="http://schemas.openxmlformats.org/officeDocument/2006/relationships/image" Target="../media/image117.png"/><Relationship Id="rId29" Type="http://schemas.openxmlformats.org/officeDocument/2006/relationships/image" Target="../media/image1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10.svg"/><Relationship Id="rId24" Type="http://schemas.openxmlformats.org/officeDocument/2006/relationships/image" Target="../media/image119.png"/><Relationship Id="rId32" Type="http://schemas.openxmlformats.org/officeDocument/2006/relationships/image" Target="../media/image29.png"/><Relationship Id="rId5" Type="http://schemas.openxmlformats.org/officeDocument/2006/relationships/image" Target="../media/image106.svg"/><Relationship Id="rId15" Type="http://schemas.openxmlformats.org/officeDocument/2006/relationships/image" Target="../media/image114.svg"/><Relationship Id="rId23" Type="http://schemas.openxmlformats.org/officeDocument/2006/relationships/image" Target="../media/image40.svg"/><Relationship Id="rId28" Type="http://schemas.openxmlformats.org/officeDocument/2006/relationships/image" Target="../media/image121.png"/><Relationship Id="rId10" Type="http://schemas.openxmlformats.org/officeDocument/2006/relationships/image" Target="../media/image109.png"/><Relationship Id="rId19" Type="http://schemas.openxmlformats.org/officeDocument/2006/relationships/image" Target="../media/image56.svg"/><Relationship Id="rId31" Type="http://schemas.openxmlformats.org/officeDocument/2006/relationships/image" Target="../media/image124.svg"/><Relationship Id="rId4" Type="http://schemas.openxmlformats.org/officeDocument/2006/relationships/image" Target="../media/image105.png"/><Relationship Id="rId9" Type="http://schemas.openxmlformats.org/officeDocument/2006/relationships/image" Target="../media/image108.svg"/><Relationship Id="rId14" Type="http://schemas.openxmlformats.org/officeDocument/2006/relationships/image" Target="../media/image113.png"/><Relationship Id="rId22" Type="http://schemas.openxmlformats.org/officeDocument/2006/relationships/image" Target="../media/image39.png"/><Relationship Id="rId27" Type="http://schemas.openxmlformats.org/officeDocument/2006/relationships/image" Target="../media/image91.svg"/><Relationship Id="rId30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8" Type="http://schemas.openxmlformats.org/officeDocument/2006/relationships/image" Target="../media/image13.png"/><Relationship Id="rId26" Type="http://schemas.openxmlformats.org/officeDocument/2006/relationships/image" Target="../media/image55.png"/><Relationship Id="rId39" Type="http://schemas.openxmlformats.org/officeDocument/2006/relationships/image" Target="../media/image68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2.svg"/><Relationship Id="rId34" Type="http://schemas.openxmlformats.org/officeDocument/2006/relationships/image" Target="../media/image63.png"/><Relationship Id="rId42" Type="http://schemas.openxmlformats.org/officeDocument/2006/relationships/image" Target="../media/image71.png"/><Relationship Id="rId47" Type="http://schemas.openxmlformats.org/officeDocument/2006/relationships/image" Target="../media/image32.svg"/><Relationship Id="rId50" Type="http://schemas.openxmlformats.org/officeDocument/2006/relationships/image" Target="../media/image77.png"/><Relationship Id="rId7" Type="http://schemas.openxmlformats.org/officeDocument/2006/relationships/image" Target="../media/image44.svg"/><Relationship Id="rId12" Type="http://schemas.openxmlformats.org/officeDocument/2006/relationships/image" Target="../media/image33.png"/><Relationship Id="rId17" Type="http://schemas.openxmlformats.org/officeDocument/2006/relationships/image" Target="../media/image12.svg"/><Relationship Id="rId25" Type="http://schemas.openxmlformats.org/officeDocument/2006/relationships/image" Target="../media/image24.svg"/><Relationship Id="rId33" Type="http://schemas.openxmlformats.org/officeDocument/2006/relationships/image" Target="../media/image62.svg"/><Relationship Id="rId38" Type="http://schemas.openxmlformats.org/officeDocument/2006/relationships/image" Target="../media/image67.png"/><Relationship Id="rId46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51.png"/><Relationship Id="rId29" Type="http://schemas.openxmlformats.org/officeDocument/2006/relationships/image" Target="../media/image58.svg"/><Relationship Id="rId41" Type="http://schemas.openxmlformats.org/officeDocument/2006/relationships/image" Target="../media/image70.svg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23.png"/><Relationship Id="rId32" Type="http://schemas.openxmlformats.org/officeDocument/2006/relationships/image" Target="../media/image61.png"/><Relationship Id="rId37" Type="http://schemas.openxmlformats.org/officeDocument/2006/relationships/image" Target="../media/image66.svg"/><Relationship Id="rId40" Type="http://schemas.openxmlformats.org/officeDocument/2006/relationships/image" Target="../media/image69.png"/><Relationship Id="rId45" Type="http://schemas.openxmlformats.org/officeDocument/2006/relationships/image" Target="../media/image74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23" Type="http://schemas.openxmlformats.org/officeDocument/2006/relationships/image" Target="../media/image54.svg"/><Relationship Id="rId28" Type="http://schemas.openxmlformats.org/officeDocument/2006/relationships/image" Target="../media/image57.png"/><Relationship Id="rId36" Type="http://schemas.openxmlformats.org/officeDocument/2006/relationships/image" Target="../media/image65.png"/><Relationship Id="rId49" Type="http://schemas.openxmlformats.org/officeDocument/2006/relationships/image" Target="../media/image76.svg"/><Relationship Id="rId10" Type="http://schemas.openxmlformats.org/officeDocument/2006/relationships/image" Target="../media/image47.png"/><Relationship Id="rId19" Type="http://schemas.openxmlformats.org/officeDocument/2006/relationships/image" Target="../media/image14.svg"/><Relationship Id="rId31" Type="http://schemas.openxmlformats.org/officeDocument/2006/relationships/image" Target="../media/image60.svg"/><Relationship Id="rId44" Type="http://schemas.openxmlformats.org/officeDocument/2006/relationships/image" Target="../media/image73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49.png"/><Relationship Id="rId22" Type="http://schemas.openxmlformats.org/officeDocument/2006/relationships/image" Target="../media/image53.png"/><Relationship Id="rId27" Type="http://schemas.openxmlformats.org/officeDocument/2006/relationships/image" Target="../media/image56.svg"/><Relationship Id="rId30" Type="http://schemas.openxmlformats.org/officeDocument/2006/relationships/image" Target="../media/image59.png"/><Relationship Id="rId35" Type="http://schemas.openxmlformats.org/officeDocument/2006/relationships/image" Target="../media/image64.svg"/><Relationship Id="rId43" Type="http://schemas.openxmlformats.org/officeDocument/2006/relationships/image" Target="../media/image72.svg"/><Relationship Id="rId48" Type="http://schemas.openxmlformats.org/officeDocument/2006/relationships/image" Target="../media/image75.png"/><Relationship Id="rId8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52.svg"/><Relationship Id="rId18" Type="http://schemas.openxmlformats.org/officeDocument/2006/relationships/image" Target="../media/image131.png"/><Relationship Id="rId26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34.svg"/><Relationship Id="rId7" Type="http://schemas.openxmlformats.org/officeDocument/2006/relationships/image" Target="../media/image128.svg"/><Relationship Id="rId12" Type="http://schemas.openxmlformats.org/officeDocument/2006/relationships/image" Target="../media/image51.png"/><Relationship Id="rId17" Type="http://schemas.openxmlformats.org/officeDocument/2006/relationships/image" Target="../media/image2.svg"/><Relationship Id="rId25" Type="http://schemas.openxmlformats.org/officeDocument/2006/relationships/image" Target="../media/image138.svg"/><Relationship Id="rId2" Type="http://schemas.openxmlformats.org/officeDocument/2006/relationships/audio" Target="../media/media4.mp3"/><Relationship Id="rId16" Type="http://schemas.openxmlformats.org/officeDocument/2006/relationships/image" Target="../media/image1.png"/><Relationship Id="rId20" Type="http://schemas.openxmlformats.org/officeDocument/2006/relationships/image" Target="../media/image133.png"/><Relationship Id="rId1" Type="http://schemas.microsoft.com/office/2007/relationships/media" Target="../media/media4.mp3"/><Relationship Id="rId6" Type="http://schemas.openxmlformats.org/officeDocument/2006/relationships/image" Target="../media/image127.png"/><Relationship Id="rId11" Type="http://schemas.openxmlformats.org/officeDocument/2006/relationships/image" Target="../media/image81.svg"/><Relationship Id="rId24" Type="http://schemas.openxmlformats.org/officeDocument/2006/relationships/image" Target="../media/image137.png"/><Relationship Id="rId5" Type="http://schemas.openxmlformats.org/officeDocument/2006/relationships/image" Target="../media/image126.svg"/><Relationship Id="rId15" Type="http://schemas.openxmlformats.org/officeDocument/2006/relationships/image" Target="../media/image56.svg"/><Relationship Id="rId23" Type="http://schemas.openxmlformats.org/officeDocument/2006/relationships/image" Target="../media/image136.svg"/><Relationship Id="rId10" Type="http://schemas.openxmlformats.org/officeDocument/2006/relationships/image" Target="../media/image80.png"/><Relationship Id="rId19" Type="http://schemas.openxmlformats.org/officeDocument/2006/relationships/image" Target="../media/image132.svg"/><Relationship Id="rId4" Type="http://schemas.openxmlformats.org/officeDocument/2006/relationships/image" Target="../media/image125.png"/><Relationship Id="rId9" Type="http://schemas.openxmlformats.org/officeDocument/2006/relationships/image" Target="../media/image130.svg"/><Relationship Id="rId14" Type="http://schemas.openxmlformats.org/officeDocument/2006/relationships/image" Target="../media/image55.png"/><Relationship Id="rId22" Type="http://schemas.openxmlformats.org/officeDocument/2006/relationships/image" Target="../media/image1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68150">
            <a:off x="16278163" y="678937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4" y="0"/>
                </a:lnTo>
                <a:lnTo>
                  <a:pt x="1962274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20085">
            <a:off x="13797855" y="1878272"/>
            <a:ext cx="1738064" cy="1213484"/>
          </a:xfrm>
          <a:custGeom>
            <a:avLst/>
            <a:gdLst/>
            <a:ahLst/>
            <a:cxnLst/>
            <a:rect l="l" t="t" r="r" b="b"/>
            <a:pathLst>
              <a:path w="1738064" h="1213484">
                <a:moveTo>
                  <a:pt x="0" y="0"/>
                </a:moveTo>
                <a:lnTo>
                  <a:pt x="1738064" y="0"/>
                </a:lnTo>
                <a:lnTo>
                  <a:pt x="1738064" y="1213485"/>
                </a:lnTo>
                <a:lnTo>
                  <a:pt x="0" y="1213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26238" y="5755559"/>
            <a:ext cx="2188277" cy="2188277"/>
          </a:xfrm>
          <a:custGeom>
            <a:avLst/>
            <a:gdLst/>
            <a:ahLst/>
            <a:cxnLst/>
            <a:rect l="l" t="t" r="r" b="b"/>
            <a:pathLst>
              <a:path w="2188277" h="2188277">
                <a:moveTo>
                  <a:pt x="0" y="0"/>
                </a:moveTo>
                <a:lnTo>
                  <a:pt x="2188277" y="0"/>
                </a:lnTo>
                <a:lnTo>
                  <a:pt x="2188277" y="2188277"/>
                </a:lnTo>
                <a:lnTo>
                  <a:pt x="0" y="2188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0442" y="1816073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218241" y="-587904"/>
            <a:ext cx="2733213" cy="2733213"/>
            <a:chOff x="0" y="0"/>
            <a:chExt cx="3644284" cy="3644284"/>
          </a:xfrm>
        </p:grpSpPr>
        <p:sp>
          <p:nvSpPr>
            <p:cNvPr id="7" name="Freeform 7"/>
            <p:cNvSpPr/>
            <p:nvPr/>
          </p:nvSpPr>
          <p:spPr>
            <a:xfrm rot="-2089604">
              <a:off x="513113" y="513113"/>
              <a:ext cx="2618059" cy="2618059"/>
            </a:xfrm>
            <a:custGeom>
              <a:avLst/>
              <a:gdLst/>
              <a:ahLst/>
              <a:cxnLst/>
              <a:rect l="l" t="t" r="r" b="b"/>
              <a:pathLst>
                <a:path w="2618059" h="2618059">
                  <a:moveTo>
                    <a:pt x="0" y="0"/>
                  </a:moveTo>
                  <a:lnTo>
                    <a:pt x="2618058" y="0"/>
                  </a:lnTo>
                  <a:lnTo>
                    <a:pt x="2618058" y="2618058"/>
                  </a:lnTo>
                  <a:lnTo>
                    <a:pt x="0" y="261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982870" y="982870"/>
              <a:ext cx="1678544" cy="167854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9E0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 rot="-1914211">
            <a:off x="12684383" y="560776"/>
            <a:ext cx="1659682" cy="889433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4"/>
                </a:lnTo>
                <a:lnTo>
                  <a:pt x="0" y="8894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065673">
            <a:off x="2985874" y="2460633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31890">
            <a:off x="1985365" y="6803161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10075">
            <a:off x="1287023" y="7046726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4" y="0"/>
                </a:lnTo>
                <a:lnTo>
                  <a:pt x="1962274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3424" y="551738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93216">
            <a:off x="2632802" y="235967"/>
            <a:ext cx="1789844" cy="1776827"/>
          </a:xfrm>
          <a:custGeom>
            <a:avLst/>
            <a:gdLst/>
            <a:ahLst/>
            <a:cxnLst/>
            <a:rect l="l" t="t" r="r" b="b"/>
            <a:pathLst>
              <a:path w="1789844" h="1776827">
                <a:moveTo>
                  <a:pt x="0" y="0"/>
                </a:moveTo>
                <a:lnTo>
                  <a:pt x="1789844" y="0"/>
                </a:lnTo>
                <a:lnTo>
                  <a:pt x="1789844" y="1776827"/>
                </a:lnTo>
                <a:lnTo>
                  <a:pt x="0" y="17768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755840">
            <a:off x="16252502" y="1714572"/>
            <a:ext cx="2031755" cy="1038042"/>
          </a:xfrm>
          <a:custGeom>
            <a:avLst/>
            <a:gdLst/>
            <a:ahLst/>
            <a:cxnLst/>
            <a:rect l="l" t="t" r="r" b="b"/>
            <a:pathLst>
              <a:path w="2031755" h="1038042">
                <a:moveTo>
                  <a:pt x="0" y="0"/>
                </a:moveTo>
                <a:lnTo>
                  <a:pt x="2031754" y="0"/>
                </a:lnTo>
                <a:lnTo>
                  <a:pt x="2031754" y="1038041"/>
                </a:lnTo>
                <a:lnTo>
                  <a:pt x="0" y="10380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59349">
            <a:off x="14718617" y="7083802"/>
            <a:ext cx="1634605" cy="2410275"/>
          </a:xfrm>
          <a:custGeom>
            <a:avLst/>
            <a:gdLst/>
            <a:ahLst/>
            <a:cxnLst/>
            <a:rect l="l" t="t" r="r" b="b"/>
            <a:pathLst>
              <a:path w="1634605" h="2410275">
                <a:moveTo>
                  <a:pt x="0" y="0"/>
                </a:moveTo>
                <a:lnTo>
                  <a:pt x="1634604" y="0"/>
                </a:lnTo>
                <a:lnTo>
                  <a:pt x="1634604" y="2410275"/>
                </a:lnTo>
                <a:lnTo>
                  <a:pt x="0" y="24102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23058">
            <a:off x="14979463" y="-297641"/>
            <a:ext cx="1271061" cy="1403782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1" y="0"/>
                </a:lnTo>
                <a:lnTo>
                  <a:pt x="1271061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669818">
            <a:off x="722886" y="7490213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 rot="1969643">
            <a:off x="957094" y="8209658"/>
            <a:ext cx="1493857" cy="1493857"/>
            <a:chOff x="0" y="0"/>
            <a:chExt cx="1991809" cy="1991809"/>
          </a:xfrm>
        </p:grpSpPr>
        <p:grpSp>
          <p:nvGrpSpPr>
            <p:cNvPr id="21" name="Group 21"/>
            <p:cNvGrpSpPr/>
            <p:nvPr/>
          </p:nvGrpSpPr>
          <p:grpSpPr>
            <a:xfrm>
              <a:off x="55324" y="74401"/>
              <a:ext cx="1881162" cy="1881162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9E0"/>
              </a:solidFill>
            </p:spPr>
          </p:sp>
        </p:grpSp>
        <p:sp>
          <p:nvSpPr>
            <p:cNvPr id="23" name="Freeform 23"/>
            <p:cNvSpPr/>
            <p:nvPr/>
          </p:nvSpPr>
          <p:spPr>
            <a:xfrm rot="-1431562">
              <a:off x="240879" y="240879"/>
              <a:ext cx="1510051" cy="1510051"/>
            </a:xfrm>
            <a:custGeom>
              <a:avLst/>
              <a:gdLst/>
              <a:ahLst/>
              <a:cxnLst/>
              <a:rect l="l" t="t" r="r" b="b"/>
              <a:pathLst>
                <a:path w="1510051" h="1510051">
                  <a:moveTo>
                    <a:pt x="0" y="0"/>
                  </a:moveTo>
                  <a:lnTo>
                    <a:pt x="1510051" y="0"/>
                  </a:lnTo>
                  <a:lnTo>
                    <a:pt x="1510051" y="1510051"/>
                  </a:lnTo>
                  <a:lnTo>
                    <a:pt x="0" y="15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3644770" y="2330022"/>
            <a:ext cx="12114138" cy="5522604"/>
            <a:chOff x="-23079" y="-319585"/>
            <a:chExt cx="24978548" cy="11387244"/>
          </a:xfrm>
        </p:grpSpPr>
        <p:sp>
          <p:nvSpPr>
            <p:cNvPr id="25" name="Freeform 25"/>
            <p:cNvSpPr/>
            <p:nvPr/>
          </p:nvSpPr>
          <p:spPr>
            <a:xfrm>
              <a:off x="-23079" y="-319585"/>
              <a:ext cx="24930068" cy="11042259"/>
            </a:xfrm>
            <a:custGeom>
              <a:avLst/>
              <a:gdLst/>
              <a:ahLst/>
              <a:cxnLst/>
              <a:rect l="l" t="t" r="r" b="b"/>
              <a:pathLst>
                <a:path w="24930069" h="11042259">
                  <a:moveTo>
                    <a:pt x="23973124" y="11042259"/>
                  </a:moveTo>
                  <a:lnTo>
                    <a:pt x="956945" y="11042259"/>
                  </a:lnTo>
                  <a:cubicBezTo>
                    <a:pt x="428371" y="11042259"/>
                    <a:pt x="0" y="10613761"/>
                    <a:pt x="0" y="5521130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973124" y="0"/>
                  </a:lnTo>
                  <a:cubicBezTo>
                    <a:pt x="24501571" y="0"/>
                    <a:pt x="24930069" y="428371"/>
                    <a:pt x="24930069" y="5521130"/>
                  </a:cubicBezTo>
                  <a:cubicBezTo>
                    <a:pt x="24930069" y="10613761"/>
                    <a:pt x="24501571" y="11042259"/>
                    <a:pt x="23973124" y="11042259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24955469" cy="11067659"/>
            </a:xfrm>
            <a:custGeom>
              <a:avLst/>
              <a:gdLst/>
              <a:ahLst/>
              <a:cxnLst/>
              <a:rect l="l" t="t" r="r" b="b"/>
              <a:pathLst>
                <a:path w="24955469" h="11067659">
                  <a:moveTo>
                    <a:pt x="23985824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5533830"/>
                  </a:cubicBezTo>
                  <a:cubicBezTo>
                    <a:pt x="0" y="10632684"/>
                    <a:pt x="434975" y="11067659"/>
                    <a:pt x="969645" y="11067659"/>
                  </a:cubicBezTo>
                  <a:lnTo>
                    <a:pt x="23985824" y="11067659"/>
                  </a:lnTo>
                  <a:cubicBezTo>
                    <a:pt x="24520494" y="11067659"/>
                    <a:pt x="24955469" y="10632684"/>
                    <a:pt x="24955469" y="5533830"/>
                  </a:cubicBezTo>
                  <a:cubicBezTo>
                    <a:pt x="24955469" y="434975"/>
                    <a:pt x="24520494" y="0"/>
                    <a:pt x="23985824" y="0"/>
                  </a:cubicBezTo>
                  <a:close/>
                  <a:moveTo>
                    <a:pt x="23985824" y="11042259"/>
                  </a:moveTo>
                  <a:lnTo>
                    <a:pt x="969645" y="11042259"/>
                  </a:lnTo>
                  <a:cubicBezTo>
                    <a:pt x="448945" y="11042259"/>
                    <a:pt x="25400" y="10618715"/>
                    <a:pt x="25400" y="553383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23985824" y="25400"/>
                  </a:lnTo>
                  <a:cubicBezTo>
                    <a:pt x="24506524" y="25400"/>
                    <a:pt x="24930069" y="448945"/>
                    <a:pt x="24930069" y="5533830"/>
                  </a:cubicBezTo>
                  <a:cubicBezTo>
                    <a:pt x="24930069" y="10618715"/>
                    <a:pt x="24506524" y="11042259"/>
                    <a:pt x="23985824" y="1104225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16725209" y="8692014"/>
            <a:ext cx="1157565" cy="1157565"/>
          </a:xfrm>
          <a:custGeom>
            <a:avLst/>
            <a:gdLst/>
            <a:ahLst/>
            <a:cxnLst/>
            <a:rect l="l" t="t" r="r" b="b"/>
            <a:pathLst>
              <a:path w="1157565" h="1157565">
                <a:moveTo>
                  <a:pt x="0" y="0"/>
                </a:moveTo>
                <a:lnTo>
                  <a:pt x="1157564" y="0"/>
                </a:lnTo>
                <a:lnTo>
                  <a:pt x="1157564" y="1157565"/>
                </a:lnTo>
                <a:lnTo>
                  <a:pt x="0" y="115756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809009">
            <a:off x="13051144" y="8773883"/>
            <a:ext cx="1236662" cy="993827"/>
          </a:xfrm>
          <a:custGeom>
            <a:avLst/>
            <a:gdLst/>
            <a:ahLst/>
            <a:cxnLst/>
            <a:rect l="l" t="t" r="r" b="b"/>
            <a:pathLst>
              <a:path w="1236662" h="993827">
                <a:moveTo>
                  <a:pt x="0" y="0"/>
                </a:moveTo>
                <a:lnTo>
                  <a:pt x="1236662" y="0"/>
                </a:lnTo>
                <a:lnTo>
                  <a:pt x="1236662" y="993827"/>
                </a:lnTo>
                <a:lnTo>
                  <a:pt x="0" y="99382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718569">
            <a:off x="4372418" y="8654433"/>
            <a:ext cx="1132571" cy="1132571"/>
          </a:xfrm>
          <a:custGeom>
            <a:avLst/>
            <a:gdLst/>
            <a:ahLst/>
            <a:cxnLst/>
            <a:rect l="l" t="t" r="r" b="b"/>
            <a:pathLst>
              <a:path w="1132571" h="1132571">
                <a:moveTo>
                  <a:pt x="0" y="0"/>
                </a:moveTo>
                <a:lnTo>
                  <a:pt x="1132571" y="0"/>
                </a:lnTo>
                <a:lnTo>
                  <a:pt x="1132571" y="1132572"/>
                </a:lnTo>
                <a:lnTo>
                  <a:pt x="0" y="113257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>
            <a:grpSpLocks noChangeAspect="1"/>
          </p:cNvGrpSpPr>
          <p:nvPr/>
        </p:nvGrpSpPr>
        <p:grpSpPr>
          <a:xfrm rot="5854856">
            <a:off x="4823969" y="1136058"/>
            <a:ext cx="663464" cy="349522"/>
            <a:chOff x="0" y="0"/>
            <a:chExt cx="1610360" cy="848360"/>
          </a:xfrm>
        </p:grpSpPr>
        <p:sp>
          <p:nvSpPr>
            <p:cNvPr id="31" name="Freeform 3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 rot="8903195">
            <a:off x="17176929" y="4625008"/>
            <a:ext cx="663464" cy="349522"/>
            <a:chOff x="0" y="0"/>
            <a:chExt cx="1610360" cy="848360"/>
          </a:xfrm>
        </p:grpSpPr>
        <p:sp>
          <p:nvSpPr>
            <p:cNvPr id="33" name="Freeform 3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 rot="1739732">
            <a:off x="954598" y="4646022"/>
            <a:ext cx="663464" cy="349522"/>
            <a:chOff x="0" y="0"/>
            <a:chExt cx="1610360" cy="848360"/>
          </a:xfrm>
        </p:grpSpPr>
        <p:sp>
          <p:nvSpPr>
            <p:cNvPr id="35" name="Freeform 3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 rot="1300249">
            <a:off x="4412447" y="7658197"/>
            <a:ext cx="471108" cy="388860"/>
            <a:chOff x="0" y="0"/>
            <a:chExt cx="2138680" cy="1765300"/>
          </a:xfrm>
        </p:grpSpPr>
        <p:sp>
          <p:nvSpPr>
            <p:cNvPr id="37" name="Freeform 3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3399840" y="7547143"/>
            <a:ext cx="281726" cy="281726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6128436" y="4062589"/>
            <a:ext cx="248472" cy="248472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42" name="Freeform 42"/>
          <p:cNvSpPr/>
          <p:nvPr/>
        </p:nvSpPr>
        <p:spPr>
          <a:xfrm rot="1562348">
            <a:off x="-516229" y="2500436"/>
            <a:ext cx="2908642" cy="1417302"/>
          </a:xfrm>
          <a:custGeom>
            <a:avLst/>
            <a:gdLst/>
            <a:ahLst/>
            <a:cxnLst/>
            <a:rect l="l" t="t" r="r" b="b"/>
            <a:pathLst>
              <a:path w="2908642" h="1417302">
                <a:moveTo>
                  <a:pt x="0" y="0"/>
                </a:moveTo>
                <a:lnTo>
                  <a:pt x="2908642" y="0"/>
                </a:lnTo>
                <a:lnTo>
                  <a:pt x="2908642" y="1417302"/>
                </a:lnTo>
                <a:lnTo>
                  <a:pt x="0" y="141730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3731657" y="2186253"/>
            <a:ext cx="11517035" cy="376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00000"/>
                </a:solidFill>
                <a:latin typeface="Saira Bold" panose="020B0604020202020204" charset="0"/>
                <a:ea typeface="Maven Pro"/>
                <a:cs typeface="Maven Pro"/>
                <a:sym typeface="Maven Pro"/>
              </a:rPr>
              <a:t>Chủ</a:t>
            </a:r>
            <a:r>
              <a:rPr lang="en-US" sz="4800" b="1" dirty="0">
                <a:solidFill>
                  <a:srgbClr val="000000"/>
                </a:solidFill>
                <a:latin typeface="Saira Bold" panose="020B0604020202020204" charset="0"/>
                <a:ea typeface="Maven Pro"/>
                <a:cs typeface="Maven Pro"/>
                <a:sym typeface="Maven Pro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Saira Bold" panose="020B0604020202020204" charset="0"/>
                <a:ea typeface="Maven Pro"/>
                <a:cs typeface="Maven Pro"/>
                <a:sym typeface="Maven Pro"/>
              </a:rPr>
              <a:t>đề</a:t>
            </a:r>
            <a:r>
              <a:rPr lang="en-US" sz="4800" b="1" dirty="0">
                <a:solidFill>
                  <a:srgbClr val="000000"/>
                </a:solidFill>
                <a:latin typeface="Saira Bold" panose="020B0604020202020204" charset="0"/>
                <a:ea typeface="Maven Pro"/>
                <a:cs typeface="Maven Pro"/>
                <a:sym typeface="Maven Pro"/>
              </a:rPr>
              <a:t>: CƠ THỂ BÉ YÊU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Saira Bold" panose="020B0604020202020204" charset="0"/>
                <a:ea typeface="Maven Pro"/>
                <a:cs typeface="Maven Pro"/>
                <a:sym typeface="Maven Pro"/>
              </a:rPr>
              <a:t>TẾT TRUNG THU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dirty="0" err="1">
                <a:latin typeface="Saira Bold" panose="020B0604020202020204" charset="0"/>
                <a:ea typeface="Maven Pro"/>
                <a:cs typeface="Maven Pro"/>
                <a:sym typeface="Maven Pro"/>
              </a:rPr>
              <a:t>Hoạt</a:t>
            </a:r>
            <a:r>
              <a:rPr lang="en-US" sz="5299" dirty="0">
                <a:latin typeface="Saira Bold" panose="020B0604020202020204" charset="0"/>
                <a:ea typeface="Maven Pro"/>
                <a:cs typeface="Maven Pro"/>
                <a:sym typeface="Maven Pro"/>
              </a:rPr>
              <a:t> </a:t>
            </a:r>
            <a:r>
              <a:rPr lang="en-US" sz="5299" dirty="0" err="1">
                <a:latin typeface="Saira Bold" panose="020B0604020202020204" charset="0"/>
                <a:ea typeface="Maven Pro"/>
                <a:cs typeface="Maven Pro"/>
                <a:sym typeface="Maven Pro"/>
              </a:rPr>
              <a:t>động</a:t>
            </a:r>
            <a:r>
              <a:rPr lang="en-US" sz="5299" dirty="0">
                <a:latin typeface="Saira Bold" panose="020B0604020202020204" charset="0"/>
                <a:ea typeface="Maven Pro"/>
                <a:cs typeface="Maven Pro"/>
                <a:sym typeface="Maven Pro"/>
              </a:rPr>
              <a:t>: </a:t>
            </a:r>
            <a:r>
              <a:rPr lang="en-US" sz="5299" dirty="0" err="1">
                <a:latin typeface="Saira Bold" panose="020B0604020202020204" charset="0"/>
                <a:ea typeface="Maven Pro"/>
                <a:cs typeface="Maven Pro"/>
                <a:sym typeface="Maven Pro"/>
              </a:rPr>
              <a:t>Làm</a:t>
            </a:r>
            <a:r>
              <a:rPr lang="en-US" sz="5299" dirty="0">
                <a:latin typeface="Saira Bold" panose="020B0604020202020204" charset="0"/>
                <a:ea typeface="Maven Pro"/>
                <a:cs typeface="Maven Pro"/>
                <a:sym typeface="Maven Pro"/>
              </a:rPr>
              <a:t> </a:t>
            </a:r>
            <a:r>
              <a:rPr lang="en-US" sz="5299" dirty="0" err="1">
                <a:latin typeface="Saira Bold" panose="020B0604020202020204" charset="0"/>
                <a:ea typeface="Maven Pro"/>
                <a:cs typeface="Maven Pro"/>
                <a:sym typeface="Maven Pro"/>
              </a:rPr>
              <a:t>quen</a:t>
            </a:r>
            <a:r>
              <a:rPr lang="en-US" sz="5299" dirty="0">
                <a:latin typeface="Saira Bold" panose="020B0604020202020204" charset="0"/>
                <a:ea typeface="Maven Pro"/>
                <a:cs typeface="Maven Pro"/>
                <a:sym typeface="Maven Pro"/>
              </a:rPr>
              <a:t> </a:t>
            </a:r>
            <a:r>
              <a:rPr lang="en-US" sz="5299" dirty="0" err="1">
                <a:latin typeface="Saira Bold" panose="020B0604020202020204" charset="0"/>
                <a:ea typeface="Maven Pro"/>
                <a:cs typeface="Maven Pro"/>
                <a:sym typeface="Maven Pro"/>
              </a:rPr>
              <a:t>văn</a:t>
            </a:r>
            <a:r>
              <a:rPr lang="en-US" sz="5299" dirty="0">
                <a:latin typeface="Saira Bold" panose="020B0604020202020204" charset="0"/>
                <a:ea typeface="Maven Pro"/>
                <a:cs typeface="Maven Pro"/>
                <a:sym typeface="Maven Pro"/>
              </a:rPr>
              <a:t> </a:t>
            </a:r>
            <a:r>
              <a:rPr lang="en-US" sz="5299" dirty="0" err="1">
                <a:latin typeface="Saira Bold" panose="020B0604020202020204" charset="0"/>
                <a:ea typeface="Maven Pro"/>
                <a:cs typeface="Maven Pro"/>
                <a:sym typeface="Maven Pro"/>
              </a:rPr>
              <a:t>học</a:t>
            </a:r>
            <a:endParaRPr lang="en-US" sz="5299" dirty="0">
              <a:latin typeface="Saira Bold" panose="020B0604020202020204" charset="0"/>
              <a:ea typeface="Maven Pro"/>
              <a:cs typeface="Maven Pro"/>
              <a:sym typeface="Maven Pro"/>
            </a:endParaRP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dirty="0" err="1">
                <a:latin typeface="Saira Bold" panose="020B0604020202020204" charset="0"/>
                <a:ea typeface="Maven Pro"/>
                <a:cs typeface="Maven Pro"/>
                <a:sym typeface="Maven Pro"/>
              </a:rPr>
              <a:t>Đề</a:t>
            </a:r>
            <a:r>
              <a:rPr lang="en-US" sz="5299" dirty="0">
                <a:latin typeface="Saira Bold" panose="020B0604020202020204" charset="0"/>
                <a:ea typeface="Maven Pro"/>
                <a:cs typeface="Maven Pro"/>
                <a:sym typeface="Maven Pro"/>
              </a:rPr>
              <a:t> Tài: Thơ “ </a:t>
            </a:r>
            <a:r>
              <a:rPr lang="en-US" sz="5299" dirty="0" err="1">
                <a:latin typeface="Saira Bold" panose="020B0604020202020204" charset="0"/>
                <a:ea typeface="Maven Pro"/>
                <a:cs typeface="Maven Pro"/>
                <a:sym typeface="Maven Pro"/>
              </a:rPr>
              <a:t>Đôi</a:t>
            </a:r>
            <a:r>
              <a:rPr lang="en-US" sz="5299" dirty="0">
                <a:latin typeface="Saira Bold" panose="020B0604020202020204" charset="0"/>
                <a:ea typeface="Maven Pro"/>
                <a:cs typeface="Maven Pro"/>
                <a:sym typeface="Maven Pro"/>
              </a:rPr>
              <a:t> </a:t>
            </a:r>
            <a:r>
              <a:rPr lang="en-US" sz="5299" dirty="0" err="1">
                <a:latin typeface="Saira Bold" panose="020B0604020202020204" charset="0"/>
                <a:ea typeface="Maven Pro"/>
                <a:cs typeface="Maven Pro"/>
                <a:sym typeface="Maven Pro"/>
              </a:rPr>
              <a:t>mắt</a:t>
            </a:r>
            <a:r>
              <a:rPr lang="en-US" sz="5299" dirty="0">
                <a:latin typeface="Saira Bold" panose="020B0604020202020204" charset="0"/>
                <a:ea typeface="Maven Pro"/>
                <a:cs typeface="Maven Pro"/>
                <a:sym typeface="Maven Pro"/>
              </a:rPr>
              <a:t> </a:t>
            </a:r>
            <a:r>
              <a:rPr lang="en-US" sz="5299" dirty="0" err="1">
                <a:latin typeface="Saira Bold" panose="020B0604020202020204" charset="0"/>
                <a:ea typeface="Maven Pro"/>
                <a:cs typeface="Maven Pro"/>
                <a:sym typeface="Maven Pro"/>
              </a:rPr>
              <a:t>của</a:t>
            </a:r>
            <a:r>
              <a:rPr lang="en-US" sz="5299" dirty="0">
                <a:latin typeface="Saira Bold" panose="020B0604020202020204" charset="0"/>
                <a:ea typeface="Maven Pro"/>
                <a:cs typeface="Maven Pro"/>
                <a:sym typeface="Maven Pro"/>
              </a:rPr>
              <a:t> </a:t>
            </a:r>
            <a:r>
              <a:rPr lang="en-US" sz="5299" dirty="0" err="1">
                <a:latin typeface="Saira Bold" panose="020B0604020202020204" charset="0"/>
                <a:ea typeface="Maven Pro"/>
                <a:cs typeface="Maven Pro"/>
                <a:sym typeface="Maven Pro"/>
              </a:rPr>
              <a:t>em</a:t>
            </a:r>
            <a:r>
              <a:rPr lang="en-US" sz="5299" dirty="0">
                <a:latin typeface="Saira Bold" panose="020B0604020202020204" charset="0"/>
                <a:ea typeface="Maven Pro"/>
                <a:cs typeface="Maven Pro"/>
                <a:sym typeface="Maven Pro"/>
              </a:rPr>
              <a:t>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06361" y="2376137"/>
            <a:ext cx="13475278" cy="7308452"/>
            <a:chOff x="0" y="0"/>
            <a:chExt cx="57615411" cy="31248293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57470634" cy="31103515"/>
            </a:xfrm>
            <a:custGeom>
              <a:avLst/>
              <a:gdLst/>
              <a:ahLst/>
              <a:cxnLst/>
              <a:rect l="l" t="t" r="r" b="b"/>
              <a:pathLst>
                <a:path w="57470634" h="31103515">
                  <a:moveTo>
                    <a:pt x="0" y="0"/>
                  </a:moveTo>
                  <a:lnTo>
                    <a:pt x="57470634" y="0"/>
                  </a:lnTo>
                  <a:lnTo>
                    <a:pt x="57470634" y="31103515"/>
                  </a:lnTo>
                  <a:lnTo>
                    <a:pt x="0" y="31103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7615410" cy="31248294"/>
            </a:xfrm>
            <a:custGeom>
              <a:avLst/>
              <a:gdLst/>
              <a:ahLst/>
              <a:cxnLst/>
              <a:rect l="l" t="t" r="r" b="b"/>
              <a:pathLst>
                <a:path w="57615410" h="31248294">
                  <a:moveTo>
                    <a:pt x="57470632" y="31103512"/>
                  </a:moveTo>
                  <a:lnTo>
                    <a:pt x="57615410" y="31103512"/>
                  </a:lnTo>
                  <a:lnTo>
                    <a:pt x="57615410" y="31248294"/>
                  </a:lnTo>
                  <a:lnTo>
                    <a:pt x="57470632" y="31248294"/>
                  </a:lnTo>
                  <a:lnTo>
                    <a:pt x="57470632" y="3110351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103512"/>
                  </a:lnTo>
                  <a:lnTo>
                    <a:pt x="0" y="31103512"/>
                  </a:lnTo>
                  <a:lnTo>
                    <a:pt x="0" y="144780"/>
                  </a:lnTo>
                  <a:close/>
                  <a:moveTo>
                    <a:pt x="0" y="31103512"/>
                  </a:moveTo>
                  <a:lnTo>
                    <a:pt x="144780" y="31103512"/>
                  </a:lnTo>
                  <a:lnTo>
                    <a:pt x="144780" y="31248294"/>
                  </a:lnTo>
                  <a:lnTo>
                    <a:pt x="0" y="31248294"/>
                  </a:lnTo>
                  <a:lnTo>
                    <a:pt x="0" y="31103512"/>
                  </a:lnTo>
                  <a:close/>
                  <a:moveTo>
                    <a:pt x="57470632" y="144780"/>
                  </a:moveTo>
                  <a:lnTo>
                    <a:pt x="57615410" y="144780"/>
                  </a:lnTo>
                  <a:lnTo>
                    <a:pt x="57615410" y="31103512"/>
                  </a:lnTo>
                  <a:lnTo>
                    <a:pt x="57470632" y="31103512"/>
                  </a:lnTo>
                  <a:lnTo>
                    <a:pt x="57470632" y="144780"/>
                  </a:lnTo>
                  <a:close/>
                  <a:moveTo>
                    <a:pt x="144780" y="31103512"/>
                  </a:moveTo>
                  <a:lnTo>
                    <a:pt x="57470632" y="31103512"/>
                  </a:lnTo>
                  <a:lnTo>
                    <a:pt x="57470632" y="31248294"/>
                  </a:lnTo>
                  <a:lnTo>
                    <a:pt x="144780" y="31248294"/>
                  </a:lnTo>
                  <a:lnTo>
                    <a:pt x="144780" y="31103512"/>
                  </a:lnTo>
                  <a:close/>
                  <a:moveTo>
                    <a:pt x="57470632" y="0"/>
                  </a:moveTo>
                  <a:lnTo>
                    <a:pt x="57615410" y="0"/>
                  </a:lnTo>
                  <a:lnTo>
                    <a:pt x="57615410" y="144780"/>
                  </a:lnTo>
                  <a:lnTo>
                    <a:pt x="57470632" y="144780"/>
                  </a:lnTo>
                  <a:lnTo>
                    <a:pt x="574706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0632" y="0"/>
                  </a:lnTo>
                  <a:lnTo>
                    <a:pt x="574706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 rot="785422">
            <a:off x="1209473" y="1181100"/>
            <a:ext cx="1756614" cy="1756614"/>
          </a:xfrm>
          <a:custGeom>
            <a:avLst/>
            <a:gdLst/>
            <a:ahLst/>
            <a:cxnLst/>
            <a:rect l="l" t="t" r="r" b="b"/>
            <a:pathLst>
              <a:path w="1756614" h="1756614">
                <a:moveTo>
                  <a:pt x="0" y="0"/>
                </a:moveTo>
                <a:lnTo>
                  <a:pt x="1756613" y="0"/>
                </a:lnTo>
                <a:lnTo>
                  <a:pt x="1756613" y="1756614"/>
                </a:lnTo>
                <a:lnTo>
                  <a:pt x="0" y="175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05823" y="8591982"/>
            <a:ext cx="1412710" cy="1412710"/>
          </a:xfrm>
          <a:custGeom>
            <a:avLst/>
            <a:gdLst/>
            <a:ahLst/>
            <a:cxnLst/>
            <a:rect l="l" t="t" r="r" b="b"/>
            <a:pathLst>
              <a:path w="1412710" h="1412710">
                <a:moveTo>
                  <a:pt x="0" y="0"/>
                </a:moveTo>
                <a:lnTo>
                  <a:pt x="1412711" y="0"/>
                </a:lnTo>
                <a:lnTo>
                  <a:pt x="1412711" y="1412710"/>
                </a:lnTo>
                <a:lnTo>
                  <a:pt x="0" y="1412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752597" y="3990592"/>
            <a:ext cx="12782805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2752597" y="5361948"/>
            <a:ext cx="12782805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2752597" y="6733304"/>
            <a:ext cx="12782805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2752597" y="8104659"/>
            <a:ext cx="12782805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4997231" y="6895739"/>
            <a:ext cx="1696243" cy="1696243"/>
          </a:xfrm>
          <a:custGeom>
            <a:avLst/>
            <a:gdLst/>
            <a:ahLst/>
            <a:cxnLst/>
            <a:rect l="l" t="t" r="r" b="b"/>
            <a:pathLst>
              <a:path w="1696243" h="1696243">
                <a:moveTo>
                  <a:pt x="0" y="0"/>
                </a:moveTo>
                <a:lnTo>
                  <a:pt x="1696242" y="0"/>
                </a:lnTo>
                <a:lnTo>
                  <a:pt x="1696242" y="1696243"/>
                </a:lnTo>
                <a:lnTo>
                  <a:pt x="0" y="1696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54760" y="371475"/>
            <a:ext cx="11178480" cy="116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60"/>
              </a:lnSpc>
              <a:spcBef>
                <a:spcPct val="0"/>
              </a:spcBef>
            </a:pPr>
            <a:r>
              <a:rPr lang="en-US" sz="6900" b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Chương trình gồm 4 phần: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88912" y="3007770"/>
            <a:ext cx="9856440" cy="94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Thử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tài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bé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yêu</a:t>
            </a:r>
            <a:endParaRPr lang="en-US" sz="5499" b="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59602" y="3116263"/>
            <a:ext cx="115965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b="1" u="none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88912" y="4333368"/>
            <a:ext cx="9856440" cy="94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Bé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yêu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thơ</a:t>
            </a:r>
            <a:endParaRPr lang="en-US" sz="5499" b="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988912" y="5520453"/>
            <a:ext cx="9856440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Những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ô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cửa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ngộ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nghĩnh</a:t>
            </a:r>
            <a:endParaRPr lang="en-US" sz="5499" b="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887998" y="6797710"/>
            <a:ext cx="9424181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Chung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sức</a:t>
            </a:r>
            <a:endParaRPr lang="en-US" sz="5499" b="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859602" y="4503110"/>
            <a:ext cx="115965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b="1" u="none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859602" y="5603004"/>
            <a:ext cx="115965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b="1" u="none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03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859602" y="6904754"/>
            <a:ext cx="115965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b="1" u="none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2255" y="1162089"/>
            <a:ext cx="15583490" cy="7962821"/>
          </a:xfrm>
          <a:custGeom>
            <a:avLst/>
            <a:gdLst/>
            <a:ahLst/>
            <a:cxnLst/>
            <a:rect l="l" t="t" r="r" b="b"/>
            <a:pathLst>
              <a:path w="15583490" h="7962821">
                <a:moveTo>
                  <a:pt x="0" y="0"/>
                </a:moveTo>
                <a:lnTo>
                  <a:pt x="15583490" y="0"/>
                </a:lnTo>
                <a:lnTo>
                  <a:pt x="15583490" y="7962822"/>
                </a:lnTo>
                <a:lnTo>
                  <a:pt x="0" y="7962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-1027527">
            <a:off x="367999" y="339361"/>
            <a:ext cx="1724443" cy="1203974"/>
          </a:xfrm>
          <a:custGeom>
            <a:avLst/>
            <a:gdLst/>
            <a:ahLst/>
            <a:cxnLst/>
            <a:rect l="l" t="t" r="r" b="b"/>
            <a:pathLst>
              <a:path w="1724443" h="1203974">
                <a:moveTo>
                  <a:pt x="0" y="0"/>
                </a:moveTo>
                <a:lnTo>
                  <a:pt x="1724442" y="0"/>
                </a:lnTo>
                <a:lnTo>
                  <a:pt x="1724442" y="1203974"/>
                </a:lnTo>
                <a:lnTo>
                  <a:pt x="0" y="12039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0405" y="2222547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5854856">
            <a:off x="2444591" y="987328"/>
            <a:ext cx="663464" cy="349522"/>
            <a:chOff x="0" y="0"/>
            <a:chExt cx="1610360" cy="848360"/>
          </a:xfrm>
        </p:grpSpPr>
        <p:sp>
          <p:nvSpPr>
            <p:cNvPr id="6" name="Freeform 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2031929">
            <a:off x="17298202" y="6342207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4719306" y="8767438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7" y="0"/>
                </a:lnTo>
                <a:lnTo>
                  <a:pt x="1269337" y="1230102"/>
                </a:lnTo>
                <a:lnTo>
                  <a:pt x="0" y="1230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28851">
            <a:off x="15804979" y="7501123"/>
            <a:ext cx="2908642" cy="1417302"/>
          </a:xfrm>
          <a:custGeom>
            <a:avLst/>
            <a:gdLst/>
            <a:ahLst/>
            <a:cxnLst/>
            <a:rect l="l" t="t" r="r" b="b"/>
            <a:pathLst>
              <a:path w="2908642" h="1417302">
                <a:moveTo>
                  <a:pt x="0" y="0"/>
                </a:moveTo>
                <a:lnTo>
                  <a:pt x="2908642" y="0"/>
                </a:lnTo>
                <a:lnTo>
                  <a:pt x="2908642" y="1417302"/>
                </a:lnTo>
                <a:lnTo>
                  <a:pt x="0" y="141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80827">
            <a:off x="13865013" y="-337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4" y="0"/>
                </a:lnTo>
                <a:lnTo>
                  <a:pt x="1554004" y="862377"/>
                </a:lnTo>
                <a:lnTo>
                  <a:pt x="0" y="8623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14211">
            <a:off x="-267066" y="6072251"/>
            <a:ext cx="1659682" cy="889433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3"/>
                </a:lnTo>
                <a:lnTo>
                  <a:pt x="0" y="8894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065673">
            <a:off x="-220695" y="4020743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750650" y="112157"/>
            <a:ext cx="3017300" cy="3487099"/>
            <a:chOff x="0" y="0"/>
            <a:chExt cx="4023066" cy="4649465"/>
          </a:xfrm>
        </p:grpSpPr>
        <p:sp>
          <p:nvSpPr>
            <p:cNvPr id="15" name="Freeform 15"/>
            <p:cNvSpPr/>
            <p:nvPr/>
          </p:nvSpPr>
          <p:spPr>
            <a:xfrm rot="-1498955">
              <a:off x="703351" y="369569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4209193">
              <a:off x="712996" y="1731994"/>
              <a:ext cx="2709006" cy="1384056"/>
            </a:xfrm>
            <a:custGeom>
              <a:avLst/>
              <a:gdLst/>
              <a:ahLst/>
              <a:cxnLst/>
              <a:rect l="l" t="t" r="r" b="b"/>
              <a:pathLst>
                <a:path w="2709006" h="1384056">
                  <a:moveTo>
                    <a:pt x="0" y="0"/>
                  </a:moveTo>
                  <a:lnTo>
                    <a:pt x="2709006" y="0"/>
                  </a:lnTo>
                  <a:lnTo>
                    <a:pt x="2709006" y="1384056"/>
                  </a:lnTo>
                  <a:lnTo>
                    <a:pt x="0" y="1384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1523058">
            <a:off x="16777406" y="9295649"/>
            <a:ext cx="1271061" cy="1403782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1" y="0"/>
                </a:lnTo>
                <a:lnTo>
                  <a:pt x="1271061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-315883" y="7629054"/>
            <a:ext cx="3092205" cy="3506871"/>
            <a:chOff x="0" y="0"/>
            <a:chExt cx="4122941" cy="4675828"/>
          </a:xfrm>
        </p:grpSpPr>
        <p:sp>
          <p:nvSpPr>
            <p:cNvPr id="19" name="Freeform 19"/>
            <p:cNvSpPr/>
            <p:nvPr/>
          </p:nvSpPr>
          <p:spPr>
            <a:xfrm rot="1644849">
              <a:off x="753288" y="38275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670573">
              <a:off x="1248800" y="1108068"/>
              <a:ext cx="1722167" cy="2128521"/>
            </a:xfrm>
            <a:custGeom>
              <a:avLst/>
              <a:gdLst/>
              <a:ahLst/>
              <a:cxnLst/>
              <a:rect l="l" t="t" r="r" b="b"/>
              <a:pathLst>
                <a:path w="1722167" h="2128521">
                  <a:moveTo>
                    <a:pt x="0" y="0"/>
                  </a:moveTo>
                  <a:lnTo>
                    <a:pt x="1722167" y="0"/>
                  </a:lnTo>
                  <a:lnTo>
                    <a:pt x="1722167" y="2128521"/>
                  </a:lnTo>
                  <a:lnTo>
                    <a:pt x="0" y="2128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-861968">
            <a:off x="2979976" y="9011635"/>
            <a:ext cx="1114599" cy="1782062"/>
          </a:xfrm>
          <a:custGeom>
            <a:avLst/>
            <a:gdLst/>
            <a:ahLst/>
            <a:cxnLst/>
            <a:rect l="l" t="t" r="r" b="b"/>
            <a:pathLst>
              <a:path w="1114599" h="1782062">
                <a:moveTo>
                  <a:pt x="0" y="0"/>
                </a:moveTo>
                <a:lnTo>
                  <a:pt x="1114599" y="0"/>
                </a:lnTo>
                <a:lnTo>
                  <a:pt x="1114599" y="1782062"/>
                </a:lnTo>
                <a:lnTo>
                  <a:pt x="0" y="178206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416145">
            <a:off x="17031184" y="3851381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248297" y="-937774"/>
            <a:ext cx="2099864" cy="2099864"/>
          </a:xfrm>
          <a:custGeom>
            <a:avLst/>
            <a:gdLst/>
            <a:ahLst/>
            <a:cxnLst/>
            <a:rect l="l" t="t" r="r" b="b"/>
            <a:pathLst>
              <a:path w="2099864" h="2099864">
                <a:moveTo>
                  <a:pt x="0" y="0"/>
                </a:moveTo>
                <a:lnTo>
                  <a:pt x="2099863" y="0"/>
                </a:lnTo>
                <a:lnTo>
                  <a:pt x="2099863" y="2099863"/>
                </a:lnTo>
                <a:lnTo>
                  <a:pt x="0" y="209986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3754361" y="9382489"/>
            <a:ext cx="281726" cy="281726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0606446" y="659622"/>
            <a:ext cx="281726" cy="28172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4497145" y="9088422"/>
            <a:ext cx="281726" cy="281726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5072249" y="1162089"/>
            <a:ext cx="281726" cy="281726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2090613" y="2222547"/>
            <a:ext cx="281726" cy="281726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4" name="Freeform 34"/>
          <p:cNvSpPr/>
          <p:nvPr/>
        </p:nvSpPr>
        <p:spPr>
          <a:xfrm rot="1884437">
            <a:off x="11683838" y="9415055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1100045">
            <a:off x="9676652" y="9294104"/>
            <a:ext cx="1282762" cy="1282762"/>
          </a:xfrm>
          <a:custGeom>
            <a:avLst/>
            <a:gdLst/>
            <a:ahLst/>
            <a:cxnLst/>
            <a:rect l="l" t="t" r="r" b="b"/>
            <a:pathLst>
              <a:path w="1282762" h="1282762">
                <a:moveTo>
                  <a:pt x="0" y="0"/>
                </a:moveTo>
                <a:lnTo>
                  <a:pt x="1282762" y="0"/>
                </a:lnTo>
                <a:lnTo>
                  <a:pt x="1282762" y="1282762"/>
                </a:lnTo>
                <a:lnTo>
                  <a:pt x="0" y="128276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5217903" y="9301939"/>
            <a:ext cx="920723" cy="1391203"/>
          </a:xfrm>
          <a:custGeom>
            <a:avLst/>
            <a:gdLst/>
            <a:ahLst/>
            <a:cxnLst/>
            <a:rect l="l" t="t" r="r" b="b"/>
            <a:pathLst>
              <a:path w="920723" h="1391203">
                <a:moveTo>
                  <a:pt x="0" y="0"/>
                </a:moveTo>
                <a:lnTo>
                  <a:pt x="920724" y="0"/>
                </a:lnTo>
                <a:lnTo>
                  <a:pt x="920724" y="1391203"/>
                </a:lnTo>
                <a:lnTo>
                  <a:pt x="0" y="139120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3246372">
            <a:off x="6321299" y="-768839"/>
            <a:ext cx="1748265" cy="1907829"/>
          </a:xfrm>
          <a:custGeom>
            <a:avLst/>
            <a:gdLst/>
            <a:ahLst/>
            <a:cxnLst/>
            <a:rect l="l" t="t" r="r" b="b"/>
            <a:pathLst>
              <a:path w="1748265" h="1907829">
                <a:moveTo>
                  <a:pt x="0" y="0"/>
                </a:moveTo>
                <a:lnTo>
                  <a:pt x="1748266" y="0"/>
                </a:lnTo>
                <a:lnTo>
                  <a:pt x="1748266" y="1907829"/>
                </a:lnTo>
                <a:lnTo>
                  <a:pt x="0" y="1907829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1872268">
            <a:off x="7110848" y="9124911"/>
            <a:ext cx="1917147" cy="1864861"/>
          </a:xfrm>
          <a:custGeom>
            <a:avLst/>
            <a:gdLst/>
            <a:ahLst/>
            <a:cxnLst/>
            <a:rect l="l" t="t" r="r" b="b"/>
            <a:pathLst>
              <a:path w="1917147" h="1864861">
                <a:moveTo>
                  <a:pt x="0" y="0"/>
                </a:moveTo>
                <a:lnTo>
                  <a:pt x="1917147" y="0"/>
                </a:lnTo>
                <a:lnTo>
                  <a:pt x="1917147" y="1864861"/>
                </a:lnTo>
                <a:lnTo>
                  <a:pt x="0" y="186486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1653027">
            <a:off x="11670410" y="-773216"/>
            <a:ext cx="1770746" cy="1770746"/>
          </a:xfrm>
          <a:custGeom>
            <a:avLst/>
            <a:gdLst/>
            <a:ahLst/>
            <a:cxnLst/>
            <a:rect l="l" t="t" r="r" b="b"/>
            <a:pathLst>
              <a:path w="1770746" h="1770746">
                <a:moveTo>
                  <a:pt x="0" y="0"/>
                </a:moveTo>
                <a:lnTo>
                  <a:pt x="1770746" y="0"/>
                </a:lnTo>
                <a:lnTo>
                  <a:pt x="1770746" y="1770747"/>
                </a:lnTo>
                <a:lnTo>
                  <a:pt x="0" y="1770747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6175308">
            <a:off x="8879710" y="-1125033"/>
            <a:ext cx="2078480" cy="2474381"/>
          </a:xfrm>
          <a:custGeom>
            <a:avLst/>
            <a:gdLst/>
            <a:ahLst/>
            <a:cxnLst/>
            <a:rect l="l" t="t" r="r" b="b"/>
            <a:pathLst>
              <a:path w="2078480" h="2474381">
                <a:moveTo>
                  <a:pt x="0" y="0"/>
                </a:moveTo>
                <a:lnTo>
                  <a:pt x="2078479" y="0"/>
                </a:lnTo>
                <a:lnTo>
                  <a:pt x="2078479" y="2474381"/>
                </a:lnTo>
                <a:lnTo>
                  <a:pt x="0" y="2474381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2236059" y="3399623"/>
            <a:ext cx="14461920" cy="426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88"/>
              </a:lnSpc>
              <a:spcBef>
                <a:spcPct val="0"/>
              </a:spcBef>
            </a:pPr>
            <a:r>
              <a:rPr lang="en-US" sz="9349" b="1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Phầ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n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thứ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nhất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: </a:t>
            </a:r>
          </a:p>
          <a:p>
            <a:pPr marL="0" lvl="0" indent="0" algn="ctr">
              <a:lnSpc>
                <a:spcPts val="13088"/>
              </a:lnSpc>
              <a:spcBef>
                <a:spcPct val="0"/>
              </a:spcBef>
            </a:pP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“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Thử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tài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bé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yêu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”</a:t>
            </a:r>
          </a:p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endParaRPr lang="en-US" sz="9349" b="1" u="none" dirty="0">
              <a:solidFill>
                <a:srgbClr val="FF3131"/>
              </a:solidFill>
              <a:latin typeface="Saira Bold"/>
              <a:ea typeface="Saira Bold"/>
              <a:cs typeface="Saira Bold"/>
              <a:sym typeface="Saira Bold"/>
            </a:endParaRPr>
          </a:p>
        </p:txBody>
      </p:sp>
      <p:pic>
        <p:nvPicPr>
          <p:cNvPr id="42" name="Music- Xem đôi tai này, xem mái tóc này">
            <a:hlinkClick r:id="" action="ppaction://media"/>
            <a:extLst>
              <a:ext uri="{FF2B5EF4-FFF2-40B4-BE49-F238E27FC236}">
                <a16:creationId xmlns:a16="http://schemas.microsoft.com/office/drawing/2014/main" id="{F8F92D45-7261-0CA5-A9EE-9473B14FE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740749" y="432285"/>
            <a:ext cx="2457680" cy="2457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3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45555">
            <a:off x="16890906" y="7791927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41959" y="1637223"/>
            <a:ext cx="14004083" cy="7012554"/>
            <a:chOff x="0" y="0"/>
            <a:chExt cx="3726418" cy="1866007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3734077" cy="1866007"/>
            </a:xfrm>
            <a:custGeom>
              <a:avLst/>
              <a:gdLst/>
              <a:ahLst/>
              <a:cxnLst/>
              <a:rect l="l" t="t" r="r" b="b"/>
              <a:pathLst>
                <a:path w="3734077" h="1866007">
                  <a:moveTo>
                    <a:pt x="3227638" y="1849088"/>
                  </a:moveTo>
                  <a:cubicBezTo>
                    <a:pt x="3227638" y="1849088"/>
                    <a:pt x="2990642" y="1839118"/>
                    <a:pt x="2628503" y="1852563"/>
                  </a:cubicBezTo>
                  <a:cubicBezTo>
                    <a:pt x="2266365" y="1866007"/>
                    <a:pt x="490924" y="1866007"/>
                    <a:pt x="490924" y="1866007"/>
                  </a:cubicBezTo>
                  <a:cubicBezTo>
                    <a:pt x="245502" y="1866007"/>
                    <a:pt x="32509" y="1768739"/>
                    <a:pt x="31032" y="1608625"/>
                  </a:cubicBezTo>
                  <a:cubicBezTo>
                    <a:pt x="31032" y="1608625"/>
                    <a:pt x="0" y="67673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181090" y="0"/>
                    <a:pt x="3181090" y="0"/>
                  </a:cubicBezTo>
                  <a:cubicBezTo>
                    <a:pt x="3492991" y="0"/>
                    <a:pt x="3726419" y="101069"/>
                    <a:pt x="3718562" y="303616"/>
                  </a:cubicBezTo>
                  <a:cubicBezTo>
                    <a:pt x="3718562" y="303616"/>
                    <a:pt x="3716567" y="670606"/>
                    <a:pt x="3725322" y="909037"/>
                  </a:cubicBezTo>
                  <a:cubicBezTo>
                    <a:pt x="3734077" y="1202339"/>
                    <a:pt x="3687529" y="1535410"/>
                    <a:pt x="3687529" y="1535410"/>
                  </a:cubicBezTo>
                  <a:cubicBezTo>
                    <a:pt x="3684564" y="1715435"/>
                    <a:pt x="3473061" y="1849088"/>
                    <a:pt x="3227638" y="1849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810782" y="3143747"/>
            <a:ext cx="12666436" cy="672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558"/>
              </a:lnSpc>
              <a:spcBef>
                <a:spcPct val="0"/>
              </a:spcBef>
            </a:pPr>
            <a:r>
              <a:rPr lang="en-US" sz="10399" b="1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Phầ</a:t>
            </a:r>
            <a:r>
              <a:rPr lang="en-US" sz="10399" b="1" u="none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n</a:t>
            </a:r>
            <a:r>
              <a:rPr lang="en-US" sz="10399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10399" b="1" u="none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thứ</a:t>
            </a:r>
            <a:r>
              <a:rPr lang="en-US" sz="10399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 2: </a:t>
            </a:r>
          </a:p>
          <a:p>
            <a:pPr marL="0" lvl="0" indent="0" algn="ctr">
              <a:lnSpc>
                <a:spcPts val="14558"/>
              </a:lnSpc>
              <a:spcBef>
                <a:spcPct val="0"/>
              </a:spcBef>
            </a:pPr>
            <a:r>
              <a:rPr lang="en-US" sz="10399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“</a:t>
            </a:r>
            <a:r>
              <a:rPr lang="en-US" sz="10399" b="1" u="none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Bé</a:t>
            </a:r>
            <a:r>
              <a:rPr lang="en-US" sz="10399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10399" b="1" u="none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yêu</a:t>
            </a:r>
            <a:r>
              <a:rPr lang="en-US" sz="10399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10399" b="1" u="none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thơ</a:t>
            </a:r>
            <a:r>
              <a:rPr lang="en-US" sz="10399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”</a:t>
            </a:r>
          </a:p>
          <a:p>
            <a:pPr marL="0" lvl="0" indent="0" algn="ctr">
              <a:lnSpc>
                <a:spcPts val="25199"/>
              </a:lnSpc>
              <a:spcBef>
                <a:spcPct val="0"/>
              </a:spcBef>
            </a:pPr>
            <a:endParaRPr lang="en-US" sz="10399" b="1" u="none" dirty="0">
              <a:solidFill>
                <a:srgbClr val="000000"/>
              </a:solidFill>
              <a:latin typeface="Saira Heavy"/>
              <a:ea typeface="Saira Heavy"/>
              <a:cs typeface="Saira Heavy"/>
              <a:sym typeface="Saira Heavy"/>
            </a:endParaRPr>
          </a:p>
        </p:txBody>
      </p:sp>
      <p:sp>
        <p:nvSpPr>
          <p:cNvPr id="6" name="Freeform 6"/>
          <p:cNvSpPr/>
          <p:nvPr/>
        </p:nvSpPr>
        <p:spPr>
          <a:xfrm rot="1266315">
            <a:off x="494197" y="8029583"/>
            <a:ext cx="1604964" cy="1604964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3715150">
            <a:off x="2365997" y="9009182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93869" y="-1193575"/>
            <a:ext cx="2140421" cy="3048823"/>
            <a:chOff x="0" y="0"/>
            <a:chExt cx="2853895" cy="4065097"/>
          </a:xfrm>
        </p:grpSpPr>
        <p:sp>
          <p:nvSpPr>
            <p:cNvPr id="13" name="Freeform 13"/>
            <p:cNvSpPr/>
            <p:nvPr/>
          </p:nvSpPr>
          <p:spPr>
            <a:xfrm rot="-213390">
              <a:off x="118765" y="7738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144150">
              <a:off x="186669" y="1867481"/>
              <a:ext cx="2446344" cy="1192037"/>
            </a:xfrm>
            <a:custGeom>
              <a:avLst/>
              <a:gdLst/>
              <a:ahLst/>
              <a:cxnLst/>
              <a:rect l="l" t="t" r="r" b="b"/>
              <a:pathLst>
                <a:path w="2446344" h="1192037">
                  <a:moveTo>
                    <a:pt x="0" y="0"/>
                  </a:moveTo>
                  <a:lnTo>
                    <a:pt x="2446343" y="0"/>
                  </a:lnTo>
                  <a:lnTo>
                    <a:pt x="2446343" y="1192037"/>
                  </a:lnTo>
                  <a:lnTo>
                    <a:pt x="0" y="119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-1000499" y="2202463"/>
            <a:ext cx="3010915" cy="3485199"/>
            <a:chOff x="0" y="0"/>
            <a:chExt cx="4014554" cy="4646931"/>
          </a:xfrm>
        </p:grpSpPr>
        <p:sp>
          <p:nvSpPr>
            <p:cNvPr id="16" name="Freeform 16"/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009903" y="1572520"/>
              <a:ext cx="2023194" cy="1578091"/>
            </a:xfrm>
            <a:custGeom>
              <a:avLst/>
              <a:gdLst/>
              <a:ahLst/>
              <a:cxnLst/>
              <a:rect l="l" t="t" r="r" b="b"/>
              <a:pathLst>
                <a:path w="2023194" h="1578091">
                  <a:moveTo>
                    <a:pt x="0" y="0"/>
                  </a:moveTo>
                  <a:lnTo>
                    <a:pt x="2023193" y="0"/>
                  </a:lnTo>
                  <a:lnTo>
                    <a:pt x="2023193" y="1578091"/>
                  </a:lnTo>
                  <a:lnTo>
                    <a:pt x="0" y="157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647242">
            <a:off x="12566159" y="-532439"/>
            <a:ext cx="3391442" cy="1726552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5477218" y="7722999"/>
            <a:ext cx="2525032" cy="3274446"/>
            <a:chOff x="0" y="0"/>
            <a:chExt cx="3366709" cy="4365928"/>
          </a:xfrm>
        </p:grpSpPr>
        <p:sp>
          <p:nvSpPr>
            <p:cNvPr id="20" name="Freeform 20"/>
            <p:cNvSpPr/>
            <p:nvPr/>
          </p:nvSpPr>
          <p:spPr>
            <a:xfrm rot="714258">
              <a:off x="375172" y="22780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651690">
              <a:off x="720964" y="1161669"/>
              <a:ext cx="1924781" cy="1770798"/>
            </a:xfrm>
            <a:custGeom>
              <a:avLst/>
              <a:gdLst/>
              <a:ahLst/>
              <a:cxnLst/>
              <a:rect l="l" t="t" r="r" b="b"/>
              <a:pathLst>
                <a:path w="1924781" h="1770798">
                  <a:moveTo>
                    <a:pt x="0" y="0"/>
                  </a:moveTo>
                  <a:lnTo>
                    <a:pt x="1924781" y="0"/>
                  </a:lnTo>
                  <a:lnTo>
                    <a:pt x="1924781" y="1770798"/>
                  </a:lnTo>
                  <a:lnTo>
                    <a:pt x="0" y="1770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6377784" y="222245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724708" y="904308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25" name="Freeform 2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992517">
            <a:off x="16723320" y="6598746"/>
            <a:ext cx="663464" cy="349522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28" name="Freeform 28"/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914211">
            <a:off x="16329319" y="3471330"/>
            <a:ext cx="2201169" cy="1179619"/>
          </a:xfrm>
          <a:custGeom>
            <a:avLst/>
            <a:gdLst/>
            <a:ahLst/>
            <a:cxnLst/>
            <a:rect l="l" t="t" r="r" b="b"/>
            <a:pathLst>
              <a:path w="2201169" h="1179619">
                <a:moveTo>
                  <a:pt x="0" y="0"/>
                </a:moveTo>
                <a:lnTo>
                  <a:pt x="2201169" y="0"/>
                </a:lnTo>
                <a:lnTo>
                  <a:pt x="2201169" y="1179619"/>
                </a:lnTo>
                <a:lnTo>
                  <a:pt x="0" y="1179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411578" y="2243834"/>
            <a:ext cx="281726" cy="281726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Freeform 35"/>
          <p:cNvSpPr/>
          <p:nvPr/>
        </p:nvSpPr>
        <p:spPr>
          <a:xfrm rot="1884437">
            <a:off x="3205499" y="9158697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2700000">
            <a:off x="5993331" y="9269379"/>
            <a:ext cx="1300489" cy="1757417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1543916" y="8990377"/>
            <a:ext cx="1781268" cy="1758597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1416145">
            <a:off x="9477205" y="8991714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6777281" y="-356740"/>
            <a:ext cx="2203274" cy="1852977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781" b="78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00145">
            <a:off x="779671" y="6443168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4" y="0"/>
                </a:lnTo>
                <a:lnTo>
                  <a:pt x="1962274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291325">
            <a:off x="17008239" y="2259013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4414640" y="-1701626"/>
            <a:ext cx="9458719" cy="13690252"/>
          </a:xfrm>
          <a:custGeom>
            <a:avLst/>
            <a:gdLst/>
            <a:ahLst/>
            <a:cxnLst/>
            <a:rect l="l" t="t" r="r" b="b"/>
            <a:pathLst>
              <a:path w="9458719" h="13690252">
                <a:moveTo>
                  <a:pt x="0" y="0"/>
                </a:moveTo>
                <a:lnTo>
                  <a:pt x="9458720" y="0"/>
                </a:lnTo>
                <a:lnTo>
                  <a:pt x="9458720" y="13690252"/>
                </a:lnTo>
                <a:lnTo>
                  <a:pt x="0" y="13690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1070074">
            <a:off x="-89088" y="7263303"/>
            <a:ext cx="2509456" cy="3266097"/>
            <a:chOff x="0" y="0"/>
            <a:chExt cx="3345942" cy="4354797"/>
          </a:xfrm>
        </p:grpSpPr>
        <p:sp>
          <p:nvSpPr>
            <p:cNvPr id="6" name="Freeform 6"/>
            <p:cNvSpPr/>
            <p:nvPr/>
          </p:nvSpPr>
          <p:spPr>
            <a:xfrm rot="-692605">
              <a:off x="364789" y="22223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685659">
              <a:off x="941724" y="908673"/>
              <a:ext cx="1462494" cy="2537451"/>
            </a:xfrm>
            <a:custGeom>
              <a:avLst/>
              <a:gdLst/>
              <a:ahLst/>
              <a:cxnLst/>
              <a:rect l="l" t="t" r="r" b="b"/>
              <a:pathLst>
                <a:path w="1462494" h="2537451">
                  <a:moveTo>
                    <a:pt x="0" y="0"/>
                  </a:moveTo>
                  <a:lnTo>
                    <a:pt x="1462494" y="0"/>
                  </a:lnTo>
                  <a:lnTo>
                    <a:pt x="1462494" y="2537451"/>
                  </a:lnTo>
                  <a:lnTo>
                    <a:pt x="0" y="2537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920123">
            <a:off x="551715" y="288008"/>
            <a:ext cx="1570529" cy="2315793"/>
          </a:xfrm>
          <a:custGeom>
            <a:avLst/>
            <a:gdLst/>
            <a:ahLst/>
            <a:cxnLst/>
            <a:rect l="l" t="t" r="r" b="b"/>
            <a:pathLst>
              <a:path w="1570529" h="2315793">
                <a:moveTo>
                  <a:pt x="0" y="0"/>
                </a:moveTo>
                <a:lnTo>
                  <a:pt x="1570529" y="0"/>
                </a:lnTo>
                <a:lnTo>
                  <a:pt x="1570529" y="2315794"/>
                </a:lnTo>
                <a:lnTo>
                  <a:pt x="0" y="2315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922664">
            <a:off x="16296167" y="5222590"/>
            <a:ext cx="892634" cy="882896"/>
          </a:xfrm>
          <a:custGeom>
            <a:avLst/>
            <a:gdLst/>
            <a:ahLst/>
            <a:cxnLst/>
            <a:rect l="l" t="t" r="r" b="b"/>
            <a:pathLst>
              <a:path w="892634" h="882896">
                <a:moveTo>
                  <a:pt x="0" y="0"/>
                </a:moveTo>
                <a:lnTo>
                  <a:pt x="892633" y="0"/>
                </a:lnTo>
                <a:lnTo>
                  <a:pt x="892633" y="882896"/>
                </a:lnTo>
                <a:lnTo>
                  <a:pt x="0" y="882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28552">
            <a:off x="2756862" y="185229"/>
            <a:ext cx="812987" cy="1228415"/>
          </a:xfrm>
          <a:custGeom>
            <a:avLst/>
            <a:gdLst/>
            <a:ahLst/>
            <a:cxnLst/>
            <a:rect l="l" t="t" r="r" b="b"/>
            <a:pathLst>
              <a:path w="812987" h="1228415">
                <a:moveTo>
                  <a:pt x="0" y="0"/>
                </a:moveTo>
                <a:lnTo>
                  <a:pt x="812988" y="0"/>
                </a:lnTo>
                <a:lnTo>
                  <a:pt x="812988" y="1228416"/>
                </a:lnTo>
                <a:lnTo>
                  <a:pt x="0" y="12284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77981">
            <a:off x="16578291" y="6270148"/>
            <a:ext cx="1362018" cy="1683393"/>
          </a:xfrm>
          <a:custGeom>
            <a:avLst/>
            <a:gdLst/>
            <a:ahLst/>
            <a:cxnLst/>
            <a:rect l="l" t="t" r="r" b="b"/>
            <a:pathLst>
              <a:path w="1362018" h="1683393">
                <a:moveTo>
                  <a:pt x="0" y="0"/>
                </a:moveTo>
                <a:lnTo>
                  <a:pt x="1362018" y="0"/>
                </a:lnTo>
                <a:lnTo>
                  <a:pt x="1362018" y="1683393"/>
                </a:lnTo>
                <a:lnTo>
                  <a:pt x="0" y="16833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455769" y="8388397"/>
            <a:ext cx="3180270" cy="3523004"/>
            <a:chOff x="0" y="0"/>
            <a:chExt cx="4240360" cy="4697339"/>
          </a:xfrm>
        </p:grpSpPr>
        <p:sp>
          <p:nvSpPr>
            <p:cNvPr id="13" name="Freeform 13"/>
            <p:cNvSpPr/>
            <p:nvPr/>
          </p:nvSpPr>
          <p:spPr>
            <a:xfrm rot="1832329">
              <a:off x="811997" y="393506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1767535">
              <a:off x="1366441" y="1152438"/>
              <a:ext cx="1786877" cy="1786877"/>
            </a:xfrm>
            <a:custGeom>
              <a:avLst/>
              <a:gdLst/>
              <a:ahLst/>
              <a:cxnLst/>
              <a:rect l="l" t="t" r="r" b="b"/>
              <a:pathLst>
                <a:path w="1786877" h="1786877">
                  <a:moveTo>
                    <a:pt x="0" y="0"/>
                  </a:moveTo>
                  <a:lnTo>
                    <a:pt x="1786877" y="0"/>
                  </a:lnTo>
                  <a:lnTo>
                    <a:pt x="1786877" y="1786877"/>
                  </a:lnTo>
                  <a:lnTo>
                    <a:pt x="0" y="1786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4344105" y="-493714"/>
            <a:ext cx="3010915" cy="3485199"/>
            <a:chOff x="0" y="0"/>
            <a:chExt cx="4014554" cy="4646931"/>
          </a:xfrm>
        </p:grpSpPr>
        <p:sp>
          <p:nvSpPr>
            <p:cNvPr id="16" name="Freeform 16"/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1511779">
              <a:off x="1089565" y="1403272"/>
              <a:ext cx="1911624" cy="1911624"/>
            </a:xfrm>
            <a:custGeom>
              <a:avLst/>
              <a:gdLst/>
              <a:ahLst/>
              <a:cxnLst/>
              <a:rect l="l" t="t" r="r" b="b"/>
              <a:pathLst>
                <a:path w="1911624" h="1911624">
                  <a:moveTo>
                    <a:pt x="0" y="0"/>
                  </a:moveTo>
                  <a:lnTo>
                    <a:pt x="1911624" y="0"/>
                  </a:lnTo>
                  <a:lnTo>
                    <a:pt x="1911624" y="1911624"/>
                  </a:lnTo>
                  <a:lnTo>
                    <a:pt x="0" y="1911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-2130320">
            <a:off x="527616" y="3135848"/>
            <a:ext cx="1618728" cy="1606955"/>
          </a:xfrm>
          <a:custGeom>
            <a:avLst/>
            <a:gdLst/>
            <a:ahLst/>
            <a:cxnLst/>
            <a:rect l="l" t="t" r="r" b="b"/>
            <a:pathLst>
              <a:path w="1618728" h="1606955">
                <a:moveTo>
                  <a:pt x="0" y="0"/>
                </a:moveTo>
                <a:lnTo>
                  <a:pt x="1618728" y="0"/>
                </a:lnTo>
                <a:lnTo>
                  <a:pt x="1618728" y="1606955"/>
                </a:lnTo>
                <a:lnTo>
                  <a:pt x="0" y="160695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885401">
            <a:off x="13362440" y="521347"/>
            <a:ext cx="476153" cy="393024"/>
            <a:chOff x="0" y="0"/>
            <a:chExt cx="2138680" cy="1765300"/>
          </a:xfrm>
        </p:grpSpPr>
        <p:sp>
          <p:nvSpPr>
            <p:cNvPr id="20" name="Freeform 2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3416067" y="8941009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1" y="0"/>
                </a:lnTo>
                <a:lnTo>
                  <a:pt x="931851" y="931851"/>
                </a:lnTo>
                <a:lnTo>
                  <a:pt x="0" y="9318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2846593">
            <a:off x="2320230" y="2277872"/>
            <a:ext cx="663464" cy="349522"/>
            <a:chOff x="0" y="0"/>
            <a:chExt cx="1610360" cy="848360"/>
          </a:xfrm>
        </p:grpSpPr>
        <p:sp>
          <p:nvSpPr>
            <p:cNvPr id="23" name="Freeform 2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 rot="-1597046">
            <a:off x="15142957" y="7631217"/>
            <a:ext cx="663464" cy="349522"/>
            <a:chOff x="0" y="0"/>
            <a:chExt cx="1610360" cy="848360"/>
          </a:xfrm>
        </p:grpSpPr>
        <p:sp>
          <p:nvSpPr>
            <p:cNvPr id="25" name="Freeform 2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83914" y="5593822"/>
            <a:ext cx="281726" cy="28172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505388" y="746974"/>
            <a:ext cx="281726" cy="281726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7646251" y="8388397"/>
            <a:ext cx="281726" cy="281726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2" name="Freeform 32"/>
          <p:cNvSpPr/>
          <p:nvPr/>
        </p:nvSpPr>
        <p:spPr>
          <a:xfrm rot="2700000">
            <a:off x="15426863" y="8583637"/>
            <a:ext cx="2418436" cy="1235601"/>
          </a:xfrm>
          <a:custGeom>
            <a:avLst/>
            <a:gdLst/>
            <a:ahLst/>
            <a:cxnLst/>
            <a:rect l="l" t="t" r="r" b="b"/>
            <a:pathLst>
              <a:path w="2418436" h="1235601">
                <a:moveTo>
                  <a:pt x="0" y="0"/>
                </a:moveTo>
                <a:lnTo>
                  <a:pt x="2418435" y="0"/>
                </a:lnTo>
                <a:lnTo>
                  <a:pt x="2418435" y="1235601"/>
                </a:lnTo>
                <a:lnTo>
                  <a:pt x="0" y="123560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586419">
            <a:off x="4274218" y="9481332"/>
            <a:ext cx="2954115" cy="1611335"/>
          </a:xfrm>
          <a:custGeom>
            <a:avLst/>
            <a:gdLst/>
            <a:ahLst/>
            <a:cxnLst/>
            <a:rect l="l" t="t" r="r" b="b"/>
            <a:pathLst>
              <a:path w="2954115" h="1611335">
                <a:moveTo>
                  <a:pt x="0" y="0"/>
                </a:moveTo>
                <a:lnTo>
                  <a:pt x="2954115" y="0"/>
                </a:lnTo>
                <a:lnTo>
                  <a:pt x="2954115" y="1611336"/>
                </a:lnTo>
                <a:lnTo>
                  <a:pt x="0" y="161133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2988333" y="3355512"/>
            <a:ext cx="12311333" cy="5286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91"/>
              </a:lnSpc>
              <a:spcBef>
                <a:spcPct val="0"/>
              </a:spcBef>
            </a:pPr>
            <a:r>
              <a:rPr lang="en-US" sz="8065" b="1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Phầ</a:t>
            </a:r>
            <a:r>
              <a:rPr lang="en-US" sz="8065" b="1" u="none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n</a:t>
            </a:r>
            <a:r>
              <a:rPr lang="en-US" sz="8065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8065" b="1" u="none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thứ</a:t>
            </a:r>
            <a:r>
              <a:rPr lang="en-US" sz="8065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 3: </a:t>
            </a:r>
          </a:p>
          <a:p>
            <a:pPr marL="0" lvl="0" indent="0" algn="ctr">
              <a:lnSpc>
                <a:spcPts val="11291"/>
              </a:lnSpc>
              <a:spcBef>
                <a:spcPct val="0"/>
              </a:spcBef>
            </a:pPr>
            <a:r>
              <a:rPr lang="en-US" sz="8065" b="1" u="none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Những</a:t>
            </a:r>
            <a:r>
              <a:rPr lang="en-US" sz="8065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 ô </a:t>
            </a:r>
            <a:r>
              <a:rPr lang="en-US" sz="8065" b="1" u="none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cửa</a:t>
            </a:r>
            <a:r>
              <a:rPr lang="en-US" sz="8065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8065" b="1" u="none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ngộ</a:t>
            </a:r>
            <a:r>
              <a:rPr lang="en-US" sz="8065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8065" b="1" u="none" dirty="0" err="1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nghĩnh</a:t>
            </a:r>
            <a:r>
              <a:rPr lang="en-US" sz="8065" b="1" u="none" dirty="0">
                <a:solidFill>
                  <a:srgbClr val="FF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</a:p>
          <a:p>
            <a:pPr marL="0" lvl="0" indent="0" algn="ctr">
              <a:lnSpc>
                <a:spcPts val="20249"/>
              </a:lnSpc>
              <a:spcBef>
                <a:spcPct val="0"/>
              </a:spcBef>
            </a:pPr>
            <a:endParaRPr lang="en-US" sz="8065" b="1" u="none" dirty="0">
              <a:solidFill>
                <a:srgbClr val="000000"/>
              </a:solidFill>
              <a:latin typeface="Saira Heavy"/>
              <a:ea typeface="Saira Heavy"/>
              <a:cs typeface="Saira Heavy"/>
              <a:sym typeface="Saira Heavy"/>
            </a:endParaRPr>
          </a:p>
        </p:txBody>
      </p:sp>
      <p:sp>
        <p:nvSpPr>
          <p:cNvPr id="35" name="Freeform 35"/>
          <p:cNvSpPr/>
          <p:nvPr/>
        </p:nvSpPr>
        <p:spPr>
          <a:xfrm rot="990395">
            <a:off x="3971604" y="587393"/>
            <a:ext cx="957793" cy="769717"/>
          </a:xfrm>
          <a:custGeom>
            <a:avLst/>
            <a:gdLst/>
            <a:ahLst/>
            <a:cxnLst/>
            <a:rect l="l" t="t" r="r" b="b"/>
            <a:pathLst>
              <a:path w="957793" h="769717">
                <a:moveTo>
                  <a:pt x="0" y="0"/>
                </a:moveTo>
                <a:lnTo>
                  <a:pt x="957793" y="0"/>
                </a:lnTo>
                <a:lnTo>
                  <a:pt x="957793" y="769717"/>
                </a:lnTo>
                <a:lnTo>
                  <a:pt x="0" y="76971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486" y="1162089"/>
            <a:ext cx="17408286" cy="8895252"/>
          </a:xfrm>
          <a:custGeom>
            <a:avLst/>
            <a:gdLst/>
            <a:ahLst/>
            <a:cxnLst/>
            <a:rect l="l" t="t" r="r" b="b"/>
            <a:pathLst>
              <a:path w="17408286" h="8895252">
                <a:moveTo>
                  <a:pt x="0" y="0"/>
                </a:moveTo>
                <a:lnTo>
                  <a:pt x="17408286" y="0"/>
                </a:lnTo>
                <a:lnTo>
                  <a:pt x="17408286" y="8895252"/>
                </a:lnTo>
                <a:lnTo>
                  <a:pt x="0" y="8895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27527">
            <a:off x="367999" y="339361"/>
            <a:ext cx="1724443" cy="1203974"/>
          </a:xfrm>
          <a:custGeom>
            <a:avLst/>
            <a:gdLst/>
            <a:ahLst/>
            <a:cxnLst/>
            <a:rect l="l" t="t" r="r" b="b"/>
            <a:pathLst>
              <a:path w="1724443" h="1203974">
                <a:moveTo>
                  <a:pt x="0" y="0"/>
                </a:moveTo>
                <a:lnTo>
                  <a:pt x="1724442" y="0"/>
                </a:lnTo>
                <a:lnTo>
                  <a:pt x="1724442" y="1203974"/>
                </a:lnTo>
                <a:lnTo>
                  <a:pt x="0" y="12039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0405" y="2222547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5854856">
            <a:off x="2444591" y="987328"/>
            <a:ext cx="663464" cy="349522"/>
            <a:chOff x="0" y="0"/>
            <a:chExt cx="1610360" cy="848360"/>
          </a:xfrm>
        </p:grpSpPr>
        <p:sp>
          <p:nvSpPr>
            <p:cNvPr id="6" name="Freeform 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2031929">
            <a:off x="17298202" y="6342207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4719306" y="8767438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7" y="0"/>
                </a:lnTo>
                <a:lnTo>
                  <a:pt x="1269337" y="1230102"/>
                </a:lnTo>
                <a:lnTo>
                  <a:pt x="0" y="1230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28851">
            <a:off x="15804979" y="7501123"/>
            <a:ext cx="2908642" cy="1417302"/>
          </a:xfrm>
          <a:custGeom>
            <a:avLst/>
            <a:gdLst/>
            <a:ahLst/>
            <a:cxnLst/>
            <a:rect l="l" t="t" r="r" b="b"/>
            <a:pathLst>
              <a:path w="2908642" h="1417302">
                <a:moveTo>
                  <a:pt x="0" y="0"/>
                </a:moveTo>
                <a:lnTo>
                  <a:pt x="2908642" y="0"/>
                </a:lnTo>
                <a:lnTo>
                  <a:pt x="2908642" y="1417302"/>
                </a:lnTo>
                <a:lnTo>
                  <a:pt x="0" y="141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80827">
            <a:off x="13865013" y="-337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4" y="0"/>
                </a:lnTo>
                <a:lnTo>
                  <a:pt x="1554004" y="862377"/>
                </a:lnTo>
                <a:lnTo>
                  <a:pt x="0" y="8623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14211">
            <a:off x="-267066" y="6072251"/>
            <a:ext cx="1659682" cy="889433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3"/>
                </a:lnTo>
                <a:lnTo>
                  <a:pt x="0" y="8894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065673">
            <a:off x="-220695" y="4020743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750650" y="112157"/>
            <a:ext cx="3017300" cy="3487099"/>
            <a:chOff x="0" y="0"/>
            <a:chExt cx="4023066" cy="4649465"/>
          </a:xfrm>
        </p:grpSpPr>
        <p:sp>
          <p:nvSpPr>
            <p:cNvPr id="15" name="Freeform 15"/>
            <p:cNvSpPr/>
            <p:nvPr/>
          </p:nvSpPr>
          <p:spPr>
            <a:xfrm rot="-1498955">
              <a:off x="703351" y="369569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4209193">
              <a:off x="712996" y="1731994"/>
              <a:ext cx="2709006" cy="1384056"/>
            </a:xfrm>
            <a:custGeom>
              <a:avLst/>
              <a:gdLst/>
              <a:ahLst/>
              <a:cxnLst/>
              <a:rect l="l" t="t" r="r" b="b"/>
              <a:pathLst>
                <a:path w="2709006" h="1384056">
                  <a:moveTo>
                    <a:pt x="0" y="0"/>
                  </a:moveTo>
                  <a:lnTo>
                    <a:pt x="2709006" y="0"/>
                  </a:lnTo>
                  <a:lnTo>
                    <a:pt x="2709006" y="1384056"/>
                  </a:lnTo>
                  <a:lnTo>
                    <a:pt x="0" y="1384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1523058">
            <a:off x="16777406" y="9295649"/>
            <a:ext cx="1271061" cy="1403782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1" y="0"/>
                </a:lnTo>
                <a:lnTo>
                  <a:pt x="1271061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-315883" y="7629054"/>
            <a:ext cx="3092205" cy="3506871"/>
            <a:chOff x="0" y="0"/>
            <a:chExt cx="4122941" cy="4675828"/>
          </a:xfrm>
        </p:grpSpPr>
        <p:sp>
          <p:nvSpPr>
            <p:cNvPr id="19" name="Freeform 19"/>
            <p:cNvSpPr/>
            <p:nvPr/>
          </p:nvSpPr>
          <p:spPr>
            <a:xfrm rot="1644849">
              <a:off x="753288" y="38275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670573">
              <a:off x="1248800" y="1108068"/>
              <a:ext cx="1722167" cy="2128521"/>
            </a:xfrm>
            <a:custGeom>
              <a:avLst/>
              <a:gdLst/>
              <a:ahLst/>
              <a:cxnLst/>
              <a:rect l="l" t="t" r="r" b="b"/>
              <a:pathLst>
                <a:path w="1722167" h="2128521">
                  <a:moveTo>
                    <a:pt x="0" y="0"/>
                  </a:moveTo>
                  <a:lnTo>
                    <a:pt x="1722167" y="0"/>
                  </a:lnTo>
                  <a:lnTo>
                    <a:pt x="1722167" y="2128521"/>
                  </a:lnTo>
                  <a:lnTo>
                    <a:pt x="0" y="2128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-861968">
            <a:off x="2979976" y="9011635"/>
            <a:ext cx="1114599" cy="1782062"/>
          </a:xfrm>
          <a:custGeom>
            <a:avLst/>
            <a:gdLst/>
            <a:ahLst/>
            <a:cxnLst/>
            <a:rect l="l" t="t" r="r" b="b"/>
            <a:pathLst>
              <a:path w="1114599" h="1782062">
                <a:moveTo>
                  <a:pt x="0" y="0"/>
                </a:moveTo>
                <a:lnTo>
                  <a:pt x="1114599" y="0"/>
                </a:lnTo>
                <a:lnTo>
                  <a:pt x="1114599" y="1782062"/>
                </a:lnTo>
                <a:lnTo>
                  <a:pt x="0" y="178206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416145">
            <a:off x="17031184" y="3851381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248297" y="-937774"/>
            <a:ext cx="2099864" cy="2099864"/>
          </a:xfrm>
          <a:custGeom>
            <a:avLst/>
            <a:gdLst/>
            <a:ahLst/>
            <a:cxnLst/>
            <a:rect l="l" t="t" r="r" b="b"/>
            <a:pathLst>
              <a:path w="2099864" h="2099864">
                <a:moveTo>
                  <a:pt x="0" y="0"/>
                </a:moveTo>
                <a:lnTo>
                  <a:pt x="2099863" y="0"/>
                </a:lnTo>
                <a:lnTo>
                  <a:pt x="2099863" y="2099863"/>
                </a:lnTo>
                <a:lnTo>
                  <a:pt x="0" y="209986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3754361" y="9382489"/>
            <a:ext cx="281726" cy="281726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0606446" y="659622"/>
            <a:ext cx="281726" cy="28172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4497145" y="9088422"/>
            <a:ext cx="281726" cy="281726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5072249" y="1162089"/>
            <a:ext cx="281726" cy="281726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2090613" y="2222547"/>
            <a:ext cx="281726" cy="281726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4" name="Freeform 34"/>
          <p:cNvSpPr/>
          <p:nvPr/>
        </p:nvSpPr>
        <p:spPr>
          <a:xfrm rot="1884437">
            <a:off x="11683838" y="9415055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1100045">
            <a:off x="9676652" y="9294104"/>
            <a:ext cx="1282762" cy="1282762"/>
          </a:xfrm>
          <a:custGeom>
            <a:avLst/>
            <a:gdLst/>
            <a:ahLst/>
            <a:cxnLst/>
            <a:rect l="l" t="t" r="r" b="b"/>
            <a:pathLst>
              <a:path w="1282762" h="1282762">
                <a:moveTo>
                  <a:pt x="0" y="0"/>
                </a:moveTo>
                <a:lnTo>
                  <a:pt x="1282762" y="0"/>
                </a:lnTo>
                <a:lnTo>
                  <a:pt x="1282762" y="1282762"/>
                </a:lnTo>
                <a:lnTo>
                  <a:pt x="0" y="128276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5217903" y="9301939"/>
            <a:ext cx="920723" cy="1391203"/>
          </a:xfrm>
          <a:custGeom>
            <a:avLst/>
            <a:gdLst/>
            <a:ahLst/>
            <a:cxnLst/>
            <a:rect l="l" t="t" r="r" b="b"/>
            <a:pathLst>
              <a:path w="920723" h="1391203">
                <a:moveTo>
                  <a:pt x="0" y="0"/>
                </a:moveTo>
                <a:lnTo>
                  <a:pt x="920724" y="0"/>
                </a:lnTo>
                <a:lnTo>
                  <a:pt x="920724" y="1391203"/>
                </a:lnTo>
                <a:lnTo>
                  <a:pt x="0" y="139120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3246372">
            <a:off x="6321299" y="-768839"/>
            <a:ext cx="1748265" cy="1907829"/>
          </a:xfrm>
          <a:custGeom>
            <a:avLst/>
            <a:gdLst/>
            <a:ahLst/>
            <a:cxnLst/>
            <a:rect l="l" t="t" r="r" b="b"/>
            <a:pathLst>
              <a:path w="1748265" h="1907829">
                <a:moveTo>
                  <a:pt x="0" y="0"/>
                </a:moveTo>
                <a:lnTo>
                  <a:pt x="1748266" y="0"/>
                </a:lnTo>
                <a:lnTo>
                  <a:pt x="1748266" y="1907829"/>
                </a:lnTo>
                <a:lnTo>
                  <a:pt x="0" y="1907829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1872268">
            <a:off x="7110848" y="9124911"/>
            <a:ext cx="1917147" cy="1864861"/>
          </a:xfrm>
          <a:custGeom>
            <a:avLst/>
            <a:gdLst/>
            <a:ahLst/>
            <a:cxnLst/>
            <a:rect l="l" t="t" r="r" b="b"/>
            <a:pathLst>
              <a:path w="1917147" h="1864861">
                <a:moveTo>
                  <a:pt x="0" y="0"/>
                </a:moveTo>
                <a:lnTo>
                  <a:pt x="1917147" y="0"/>
                </a:lnTo>
                <a:lnTo>
                  <a:pt x="1917147" y="1864861"/>
                </a:lnTo>
                <a:lnTo>
                  <a:pt x="0" y="186486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1653027">
            <a:off x="11670410" y="-773216"/>
            <a:ext cx="1770746" cy="1770746"/>
          </a:xfrm>
          <a:custGeom>
            <a:avLst/>
            <a:gdLst/>
            <a:ahLst/>
            <a:cxnLst/>
            <a:rect l="l" t="t" r="r" b="b"/>
            <a:pathLst>
              <a:path w="1770746" h="1770746">
                <a:moveTo>
                  <a:pt x="0" y="0"/>
                </a:moveTo>
                <a:lnTo>
                  <a:pt x="1770746" y="0"/>
                </a:lnTo>
                <a:lnTo>
                  <a:pt x="1770746" y="1770747"/>
                </a:lnTo>
                <a:lnTo>
                  <a:pt x="0" y="1770747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6175308">
            <a:off x="8879710" y="-1125033"/>
            <a:ext cx="2078480" cy="2474381"/>
          </a:xfrm>
          <a:custGeom>
            <a:avLst/>
            <a:gdLst/>
            <a:ahLst/>
            <a:cxnLst/>
            <a:rect l="l" t="t" r="r" b="b"/>
            <a:pathLst>
              <a:path w="2078480" h="2474381">
                <a:moveTo>
                  <a:pt x="0" y="0"/>
                </a:moveTo>
                <a:lnTo>
                  <a:pt x="2078479" y="0"/>
                </a:lnTo>
                <a:lnTo>
                  <a:pt x="2078479" y="2474381"/>
                </a:lnTo>
                <a:lnTo>
                  <a:pt x="0" y="2474381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2236059" y="3399623"/>
            <a:ext cx="14461920" cy="614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88"/>
              </a:lnSpc>
              <a:spcBef>
                <a:spcPct val="0"/>
              </a:spcBef>
            </a:pPr>
            <a:r>
              <a:rPr lang="en-US" sz="9349" b="1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Phầ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n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thứ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4: Chung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sức</a:t>
            </a:r>
            <a:endParaRPr lang="en-US" sz="9349" b="1" u="none" dirty="0">
              <a:solidFill>
                <a:srgbClr val="FF3131"/>
              </a:solidFill>
              <a:latin typeface="Saira Bold"/>
              <a:ea typeface="Saira Bold"/>
              <a:cs typeface="Saira Bold"/>
              <a:sym typeface="Saira Bold"/>
            </a:endParaRPr>
          </a:p>
          <a:p>
            <a:pPr marL="0" lvl="0" indent="0" algn="ctr">
              <a:lnSpc>
                <a:spcPts val="13088"/>
              </a:lnSpc>
              <a:spcBef>
                <a:spcPct val="0"/>
              </a:spcBef>
            </a:pP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Trò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chơi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: “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Những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chú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sâu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thần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  <a:r>
              <a:rPr lang="en-US" sz="9349" b="1" u="none" dirty="0" err="1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tốc</a:t>
            </a:r>
            <a:r>
              <a:rPr lang="en-US" sz="9349" b="1" u="none" dirty="0">
                <a:solidFill>
                  <a:srgbClr val="FF3131"/>
                </a:solidFill>
                <a:latin typeface="Saira Bold"/>
                <a:ea typeface="Saira Bold"/>
                <a:cs typeface="Saira Bold"/>
                <a:sym typeface="Saira Bold"/>
              </a:rPr>
              <a:t>”</a:t>
            </a:r>
          </a:p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endParaRPr lang="en-US" sz="9349" b="1" u="none" dirty="0">
              <a:solidFill>
                <a:srgbClr val="FF3131"/>
              </a:solidFill>
              <a:latin typeface="Saira Bold"/>
              <a:ea typeface="Saira Bold"/>
              <a:cs typeface="Saira Bold"/>
              <a:sym typeface="Saira Bold"/>
            </a:endParaRPr>
          </a:p>
        </p:txBody>
      </p:sp>
      <p:pic>
        <p:nvPicPr>
          <p:cNvPr id="42" name="Trường Mầm Non Song Ngữ Bình Minh  Âm thanh gốc">
            <a:hlinkClick r:id="" action="ppaction://media"/>
            <a:extLst>
              <a:ext uri="{FF2B5EF4-FFF2-40B4-BE49-F238E27FC236}">
                <a16:creationId xmlns:a16="http://schemas.microsoft.com/office/drawing/2014/main" id="{7569D732-92E9-4B54-37AD-6BF9B8993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681478" y="180964"/>
            <a:ext cx="2170143" cy="1866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35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946" y="5389072"/>
            <a:ext cx="711081" cy="700738"/>
          </a:xfrm>
          <a:custGeom>
            <a:avLst/>
            <a:gdLst/>
            <a:ahLst/>
            <a:cxnLst/>
            <a:rect l="l" t="t" r="r" b="b"/>
            <a:pathLst>
              <a:path w="711081" h="700738">
                <a:moveTo>
                  <a:pt x="0" y="0"/>
                </a:moveTo>
                <a:lnTo>
                  <a:pt x="711081" y="0"/>
                </a:lnTo>
                <a:lnTo>
                  <a:pt x="711081" y="700738"/>
                </a:lnTo>
                <a:lnTo>
                  <a:pt x="0" y="700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400774">
            <a:off x="15308993" y="823766"/>
            <a:ext cx="760021" cy="664673"/>
          </a:xfrm>
          <a:custGeom>
            <a:avLst/>
            <a:gdLst/>
            <a:ahLst/>
            <a:cxnLst/>
            <a:rect l="l" t="t" r="r" b="b"/>
            <a:pathLst>
              <a:path w="760021" h="664673">
                <a:moveTo>
                  <a:pt x="0" y="0"/>
                </a:moveTo>
                <a:lnTo>
                  <a:pt x="760020" y="0"/>
                </a:lnTo>
                <a:lnTo>
                  <a:pt x="760020" y="664673"/>
                </a:lnTo>
                <a:lnTo>
                  <a:pt x="0" y="6646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00774">
            <a:off x="1981599" y="3908653"/>
            <a:ext cx="802518" cy="701839"/>
          </a:xfrm>
          <a:custGeom>
            <a:avLst/>
            <a:gdLst/>
            <a:ahLst/>
            <a:cxnLst/>
            <a:rect l="l" t="t" r="r" b="b"/>
            <a:pathLst>
              <a:path w="802518" h="701839">
                <a:moveTo>
                  <a:pt x="0" y="0"/>
                </a:moveTo>
                <a:lnTo>
                  <a:pt x="802518" y="0"/>
                </a:lnTo>
                <a:lnTo>
                  <a:pt x="802518" y="701838"/>
                </a:lnTo>
                <a:lnTo>
                  <a:pt x="0" y="7018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885401">
            <a:off x="16750282" y="9091888"/>
            <a:ext cx="476153" cy="393024"/>
            <a:chOff x="0" y="0"/>
            <a:chExt cx="2138680" cy="1765300"/>
          </a:xfrm>
        </p:grpSpPr>
        <p:sp>
          <p:nvSpPr>
            <p:cNvPr id="6" name="Freeform 6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2846593">
            <a:off x="2051126" y="1216490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879654">
            <a:off x="15731503" y="5657176"/>
            <a:ext cx="663464" cy="349522"/>
            <a:chOff x="0" y="0"/>
            <a:chExt cx="1610360" cy="848360"/>
          </a:xfrm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7348532">
            <a:off x="767584" y="7074168"/>
            <a:ext cx="663464" cy="349522"/>
            <a:chOff x="0" y="0"/>
            <a:chExt cx="1610360" cy="848360"/>
          </a:xfrm>
        </p:grpSpPr>
        <p:sp>
          <p:nvSpPr>
            <p:cNvPr id="12" name="Freeform 1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87837" y="5248209"/>
            <a:ext cx="281726" cy="28172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5786522" y="2899267"/>
            <a:ext cx="281726" cy="28172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10649" y="700382"/>
            <a:ext cx="281726" cy="28172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6942637" y="1611822"/>
            <a:ext cx="659355" cy="656957"/>
          </a:xfrm>
          <a:custGeom>
            <a:avLst/>
            <a:gdLst/>
            <a:ahLst/>
            <a:cxnLst/>
            <a:rect l="l" t="t" r="r" b="b"/>
            <a:pathLst>
              <a:path w="659355" h="656957">
                <a:moveTo>
                  <a:pt x="0" y="0"/>
                </a:moveTo>
                <a:lnTo>
                  <a:pt x="659355" y="0"/>
                </a:lnTo>
                <a:lnTo>
                  <a:pt x="659355" y="656958"/>
                </a:lnTo>
                <a:lnTo>
                  <a:pt x="0" y="6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3507431" y="2942182"/>
            <a:ext cx="2555804" cy="3819816"/>
            <a:chOff x="0" y="0"/>
            <a:chExt cx="3407739" cy="509308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07739" cy="5093088"/>
            </a:xfrm>
            <a:custGeom>
              <a:avLst/>
              <a:gdLst/>
              <a:ahLst/>
              <a:cxnLst/>
              <a:rect l="l" t="t" r="r" b="b"/>
              <a:pathLst>
                <a:path w="3407739" h="5093088">
                  <a:moveTo>
                    <a:pt x="0" y="0"/>
                  </a:moveTo>
                  <a:lnTo>
                    <a:pt x="3407739" y="0"/>
                  </a:lnTo>
                  <a:lnTo>
                    <a:pt x="3407739" y="5093088"/>
                  </a:lnTo>
                  <a:lnTo>
                    <a:pt x="0" y="5093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443365" y="180578"/>
              <a:ext cx="2521010" cy="4346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51"/>
                </a:lnSpc>
                <a:spcBef>
                  <a:spcPct val="0"/>
                </a:spcBef>
              </a:pPr>
              <a:r>
                <a:rPr lang="en-US" sz="19537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86509" y="3119062"/>
            <a:ext cx="2898873" cy="4042892"/>
            <a:chOff x="0" y="0"/>
            <a:chExt cx="3865165" cy="5390523"/>
          </a:xfrm>
        </p:grpSpPr>
        <p:sp>
          <p:nvSpPr>
            <p:cNvPr id="24" name="Freeform 24"/>
            <p:cNvSpPr/>
            <p:nvPr/>
          </p:nvSpPr>
          <p:spPr>
            <a:xfrm rot="315885">
              <a:off x="226741" y="145770"/>
              <a:ext cx="3411684" cy="5098984"/>
            </a:xfrm>
            <a:custGeom>
              <a:avLst/>
              <a:gdLst/>
              <a:ahLst/>
              <a:cxnLst/>
              <a:rect l="l" t="t" r="r" b="b"/>
              <a:pathLst>
                <a:path w="3411684" h="5098984">
                  <a:moveTo>
                    <a:pt x="0" y="0"/>
                  </a:moveTo>
                  <a:lnTo>
                    <a:pt x="3411683" y="0"/>
                  </a:lnTo>
                  <a:lnTo>
                    <a:pt x="3411683" y="5098983"/>
                  </a:lnTo>
                  <a:lnTo>
                    <a:pt x="0" y="5098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 rot="315885">
              <a:off x="771088" y="327810"/>
              <a:ext cx="2358323" cy="4351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83"/>
                </a:lnSpc>
                <a:spcBef>
                  <a:spcPct val="0"/>
                </a:spcBef>
              </a:pPr>
              <a:r>
                <a:rPr lang="en-US" sz="19559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471173" y="2942182"/>
            <a:ext cx="2862920" cy="4046212"/>
            <a:chOff x="0" y="0"/>
            <a:chExt cx="3817227" cy="5394949"/>
          </a:xfrm>
        </p:grpSpPr>
        <p:sp>
          <p:nvSpPr>
            <p:cNvPr id="27" name="Freeform 27"/>
            <p:cNvSpPr/>
            <p:nvPr/>
          </p:nvSpPr>
          <p:spPr>
            <a:xfrm rot="250669">
              <a:off x="183274" y="118843"/>
              <a:ext cx="3450679" cy="5157264"/>
            </a:xfrm>
            <a:custGeom>
              <a:avLst/>
              <a:gdLst/>
              <a:ahLst/>
              <a:cxnLst/>
              <a:rect l="l" t="t" r="r" b="b"/>
              <a:pathLst>
                <a:path w="3450679" h="5157264">
                  <a:moveTo>
                    <a:pt x="0" y="0"/>
                  </a:moveTo>
                  <a:lnTo>
                    <a:pt x="3450679" y="0"/>
                  </a:lnTo>
                  <a:lnTo>
                    <a:pt x="3450679" y="5157264"/>
                  </a:lnTo>
                  <a:lnTo>
                    <a:pt x="0" y="5157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 rot="250669">
              <a:off x="215978" y="361818"/>
              <a:ext cx="3412332" cy="4387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696"/>
                </a:lnSpc>
                <a:spcBef>
                  <a:spcPct val="0"/>
                </a:spcBef>
              </a:pPr>
              <a:r>
                <a:rPr lang="en-US" sz="19783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M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391244" y="2942182"/>
            <a:ext cx="2884716" cy="4033358"/>
            <a:chOff x="0" y="0"/>
            <a:chExt cx="3846288" cy="5377811"/>
          </a:xfrm>
        </p:grpSpPr>
        <p:sp>
          <p:nvSpPr>
            <p:cNvPr id="30" name="Freeform 30"/>
            <p:cNvSpPr/>
            <p:nvPr/>
          </p:nvSpPr>
          <p:spPr>
            <a:xfrm rot="-303283">
              <a:off x="217916" y="140331"/>
              <a:ext cx="3410456" cy="5097148"/>
            </a:xfrm>
            <a:custGeom>
              <a:avLst/>
              <a:gdLst/>
              <a:ahLst/>
              <a:cxnLst/>
              <a:rect l="l" t="t" r="r" b="b"/>
              <a:pathLst>
                <a:path w="3410456" h="5097148">
                  <a:moveTo>
                    <a:pt x="0" y="0"/>
                  </a:moveTo>
                  <a:lnTo>
                    <a:pt x="3410456" y="0"/>
                  </a:lnTo>
                  <a:lnTo>
                    <a:pt x="3410456" y="5097149"/>
                  </a:lnTo>
                  <a:lnTo>
                    <a:pt x="0" y="5097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 rot="-303283">
              <a:off x="460402" y="359571"/>
              <a:ext cx="2892693" cy="4350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73"/>
                </a:lnSpc>
                <a:spcBef>
                  <a:spcPct val="0"/>
                </a:spcBef>
              </a:pPr>
              <a:r>
                <a:rPr lang="en-US" sz="19552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Ơ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462078" y="3180993"/>
            <a:ext cx="2720474" cy="3885254"/>
            <a:chOff x="0" y="0"/>
            <a:chExt cx="3627299" cy="5180339"/>
          </a:xfrm>
        </p:grpSpPr>
        <p:sp>
          <p:nvSpPr>
            <p:cNvPr id="33" name="Freeform 33"/>
            <p:cNvSpPr/>
            <p:nvPr/>
          </p:nvSpPr>
          <p:spPr>
            <a:xfrm rot="-201016">
              <a:off x="143058" y="93362"/>
              <a:ext cx="3341183" cy="4993615"/>
            </a:xfrm>
            <a:custGeom>
              <a:avLst/>
              <a:gdLst/>
              <a:ahLst/>
              <a:cxnLst/>
              <a:rect l="l" t="t" r="r" b="b"/>
              <a:pathLst>
                <a:path w="3341183" h="4993615">
                  <a:moveTo>
                    <a:pt x="0" y="0"/>
                  </a:moveTo>
                  <a:lnTo>
                    <a:pt x="3341183" y="0"/>
                  </a:lnTo>
                  <a:lnTo>
                    <a:pt x="3341183" y="4993615"/>
                  </a:lnTo>
                  <a:lnTo>
                    <a:pt x="0" y="499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 rot="-201016">
              <a:off x="376661" y="282343"/>
              <a:ext cx="2896751" cy="4250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817"/>
                </a:lnSpc>
                <a:spcBef>
                  <a:spcPct val="0"/>
                </a:spcBef>
              </a:pPr>
              <a:r>
                <a:rPr lang="en-US" sz="19155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Ả</a:t>
              </a:r>
            </a:p>
          </p:txBody>
        </p:sp>
      </p:grpSp>
      <p:sp>
        <p:nvSpPr>
          <p:cNvPr id="35" name="Freeform 35"/>
          <p:cNvSpPr/>
          <p:nvPr/>
        </p:nvSpPr>
        <p:spPr>
          <a:xfrm rot="1148755">
            <a:off x="608765" y="2733470"/>
            <a:ext cx="1167220" cy="613321"/>
          </a:xfrm>
          <a:custGeom>
            <a:avLst/>
            <a:gdLst/>
            <a:ahLst/>
            <a:cxnLst/>
            <a:rect l="l" t="t" r="r" b="b"/>
            <a:pathLst>
              <a:path w="1167220" h="613321">
                <a:moveTo>
                  <a:pt x="0" y="0"/>
                </a:moveTo>
                <a:lnTo>
                  <a:pt x="1167220" y="0"/>
                </a:lnTo>
                <a:lnTo>
                  <a:pt x="1167220" y="613321"/>
                </a:lnTo>
                <a:lnTo>
                  <a:pt x="0" y="6133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675118">
            <a:off x="14786245" y="3723187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7"/>
                </a:lnTo>
                <a:lnTo>
                  <a:pt x="0" y="7731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942637" y="4109751"/>
            <a:ext cx="633326" cy="631023"/>
          </a:xfrm>
          <a:custGeom>
            <a:avLst/>
            <a:gdLst/>
            <a:ahLst/>
            <a:cxnLst/>
            <a:rect l="l" t="t" r="r" b="b"/>
            <a:pathLst>
              <a:path w="633326" h="631023">
                <a:moveTo>
                  <a:pt x="0" y="0"/>
                </a:moveTo>
                <a:lnTo>
                  <a:pt x="633326" y="0"/>
                </a:lnTo>
                <a:lnTo>
                  <a:pt x="633326" y="631023"/>
                </a:lnTo>
                <a:lnTo>
                  <a:pt x="0" y="63102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192375" y="8703299"/>
            <a:ext cx="838824" cy="835774"/>
          </a:xfrm>
          <a:custGeom>
            <a:avLst/>
            <a:gdLst/>
            <a:ahLst/>
            <a:cxnLst/>
            <a:rect l="l" t="t" r="r" b="b"/>
            <a:pathLst>
              <a:path w="838824" h="835774">
                <a:moveTo>
                  <a:pt x="0" y="0"/>
                </a:moveTo>
                <a:lnTo>
                  <a:pt x="838824" y="0"/>
                </a:lnTo>
                <a:lnTo>
                  <a:pt x="838824" y="835773"/>
                </a:lnTo>
                <a:lnTo>
                  <a:pt x="0" y="8357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6763165">
            <a:off x="16652723" y="6752332"/>
            <a:ext cx="987777" cy="993195"/>
          </a:xfrm>
          <a:custGeom>
            <a:avLst/>
            <a:gdLst/>
            <a:ahLst/>
            <a:cxnLst/>
            <a:rect l="l" t="t" r="r" b="b"/>
            <a:pathLst>
              <a:path w="987777" h="993195">
                <a:moveTo>
                  <a:pt x="0" y="0"/>
                </a:moveTo>
                <a:lnTo>
                  <a:pt x="987778" y="0"/>
                </a:lnTo>
                <a:lnTo>
                  <a:pt x="987778" y="993195"/>
                </a:lnTo>
                <a:lnTo>
                  <a:pt x="0" y="99319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40" name="NHẠC TRAO GIẢI THƯỞNG">
            <a:hlinkClick r:id="" action="ppaction://media"/>
            <a:extLst>
              <a:ext uri="{FF2B5EF4-FFF2-40B4-BE49-F238E27FC236}">
                <a16:creationId xmlns:a16="http://schemas.microsoft.com/office/drawing/2014/main" id="{C42EAFCD-4FEE-B32B-8EED-6792DBF8C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98800" y="731725"/>
            <a:ext cx="2301875" cy="143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3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100</Words>
  <Application>Microsoft Office PowerPoint</Application>
  <PresentationFormat>Custom</PresentationFormat>
  <Paragraphs>26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Asap Bold</vt:lpstr>
      <vt:lpstr>Calibri</vt:lpstr>
      <vt:lpstr>Arial</vt:lpstr>
      <vt:lpstr>Saira Bold</vt:lpstr>
      <vt:lpstr>Saira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BẢN THÂN- TẾT TRUNG THU Hoạt động: Làm quen văn học Đề Tài: Thơ “ Đôi mắt của em” Độ tuổi: 3-4 tuổi Lớp: Mầm 5 Thời gian: 20 – 25 phút Ngày dạy: …/10/2025 Người dạy: Nguyễn Thị Gái</dc:title>
  <cp:lastModifiedBy>Administrator</cp:lastModifiedBy>
  <cp:revision>5</cp:revision>
  <dcterms:created xsi:type="dcterms:W3CDTF">2006-08-16T00:00:00Z</dcterms:created>
  <dcterms:modified xsi:type="dcterms:W3CDTF">2026-01-17T03:01:22Z</dcterms:modified>
  <dc:identifier>DAG2DOA7GL8</dc:identifier>
</cp:coreProperties>
</file>