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304" r:id="rId4"/>
    <p:sldId id="260" r:id="rId5"/>
    <p:sldId id="261" r:id="rId6"/>
    <p:sldId id="285" r:id="rId7"/>
    <p:sldId id="328" r:id="rId8"/>
    <p:sldId id="332" r:id="rId9"/>
    <p:sldId id="334" r:id="rId10"/>
    <p:sldId id="335" r:id="rId11"/>
    <p:sldId id="331" r:id="rId12"/>
    <p:sldId id="333" r:id="rId13"/>
    <p:sldId id="336" r:id="rId14"/>
    <p:sldId id="337" r:id="rId15"/>
    <p:sldId id="270" r:id="rId16"/>
    <p:sldId id="283" r:id="rId17"/>
    <p:sldId id="269" r:id="rId18"/>
    <p:sldId id="279" r:id="rId19"/>
    <p:sldId id="28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t>17/01/2026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28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335AC4CA-17EE-451E-EF42-F59F7D21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634456"/>
            <a:ext cx="2781300" cy="2457450"/>
          </a:xfr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" y="1905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" y="7977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5" y="1556209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1"/>
          <p:cNvSpPr>
            <a:spLocks noChangeArrowheads="1" noChangeShapeType="1" noTextEdit="1"/>
          </p:cNvSpPr>
          <p:nvPr/>
        </p:nvSpPr>
        <p:spPr bwMode="auto">
          <a:xfrm>
            <a:off x="3543300" y="1257300"/>
            <a:ext cx="4495800" cy="22098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WordArt 32"/>
          <p:cNvSpPr>
            <a:spLocks noChangeArrowheads="1" noChangeShapeType="1" noTextEdit="1"/>
          </p:cNvSpPr>
          <p:nvPr/>
        </p:nvSpPr>
        <p:spPr bwMode="auto">
          <a:xfrm>
            <a:off x="1909921" y="2653110"/>
            <a:ext cx="8153400" cy="383270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8533"/>
              </a:avLst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Thơ: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Ốc</a:t>
            </a:r>
            <a:b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dirty="0"/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5 - 6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b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452F2-4015-7F36-DBC9-09061DF65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70694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D38D-0D03-A183-B961-6A724297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47D25-D117-0066-F4E0-672F0CED111B}"/>
              </a:ext>
            </a:extLst>
          </p:cNvPr>
          <p:cNvSpPr txBox="1"/>
          <p:nvPr/>
        </p:nvSpPr>
        <p:spPr>
          <a:xfrm>
            <a:off x="5073353" y="4608858"/>
            <a:ext cx="615297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2400" b="1" dirty="0">
                <a:solidFill>
                  <a:srgbClr val="FF0000"/>
                </a:solidFill>
                <a:latin typeface="+mj-lt"/>
              </a:rPr>
            </a:br>
            <a:r>
              <a:rPr lang="vi-VN" sz="24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2400" b="1" dirty="0">
                <a:solidFill>
                  <a:srgbClr val="FF0000"/>
                </a:solidFill>
                <a:latin typeface="+mj-lt"/>
              </a:rPr>
            </a:b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13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C5FED-7E5F-4C5F-9016-6B890720B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9A3A6-7FF5-7DC8-9AE3-FA4D7EB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C1B71-9314-815E-44CC-472B97D9F3A6}"/>
              </a:ext>
            </a:extLst>
          </p:cNvPr>
          <p:cNvSpPr txBox="1"/>
          <p:nvPr/>
        </p:nvSpPr>
        <p:spPr>
          <a:xfrm>
            <a:off x="546930" y="398954"/>
            <a:ext cx="615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2400" b="1" dirty="0">
                <a:solidFill>
                  <a:srgbClr val="FF0000"/>
                </a:solidFill>
                <a:latin typeface="+mj-lt"/>
              </a:rPr>
            </a:br>
            <a:r>
              <a:rPr lang="vi-VN" sz="24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2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95BCF-7675-C99E-DA78-E09AE0FD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6369A-6E83-3606-4506-962F99E066FB}"/>
              </a:ext>
            </a:extLst>
          </p:cNvPr>
          <p:cNvSpPr txBox="1"/>
          <p:nvPr/>
        </p:nvSpPr>
        <p:spPr>
          <a:xfrm>
            <a:off x="-1615155" y="143300"/>
            <a:ext cx="615297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72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D7B52-30CC-5BF4-8BB7-38F2FA18C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F0814-28F6-D8AF-D383-6907AE88B891}"/>
              </a:ext>
            </a:extLst>
          </p:cNvPr>
          <p:cNvSpPr txBox="1"/>
          <p:nvPr/>
        </p:nvSpPr>
        <p:spPr>
          <a:xfrm>
            <a:off x="102549" y="5540997"/>
            <a:ext cx="615297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78452" y="277828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803F-F26B-2DDF-1BF1-F119B867C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EA2AA-5F14-04DF-79C6-776FCA54215E}"/>
              </a:ext>
            </a:extLst>
          </p:cNvPr>
          <p:cNvSpPr/>
          <p:nvPr/>
        </p:nvSpPr>
        <p:spPr>
          <a:xfrm>
            <a:off x="5747972" y="5345759"/>
            <a:ext cx="71699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Chuyên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1A0F0-239F-9D0D-31FC-532963EF1994}"/>
              </a:ext>
            </a:extLst>
          </p:cNvPr>
          <p:cNvSpPr/>
          <p:nvPr/>
        </p:nvSpPr>
        <p:spPr>
          <a:xfrm>
            <a:off x="-1265359" y="123110"/>
            <a:ext cx="7169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24BD1-1C39-D15A-274F-54EF1FE8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376D3-D81F-A096-9373-84430BFFF467}"/>
              </a:ext>
            </a:extLst>
          </p:cNvPr>
          <p:cNvSpPr txBox="1"/>
          <p:nvPr/>
        </p:nvSpPr>
        <p:spPr>
          <a:xfrm>
            <a:off x="5719273" y="826964"/>
            <a:ext cx="6157244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9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66E83-569C-79DE-F4E0-1E961748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56343-E584-8D0B-B2F6-49A863E0DF1A}"/>
              </a:ext>
            </a:extLst>
          </p:cNvPr>
          <p:cNvSpPr txBox="1"/>
          <p:nvPr/>
        </p:nvSpPr>
        <p:spPr>
          <a:xfrm>
            <a:off x="-969702" y="68463"/>
            <a:ext cx="615297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00FB7-F76E-2861-EFCF-7F007C390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2E64C-84A8-99E1-C40C-20A12BF4AC02}"/>
              </a:ext>
            </a:extLst>
          </p:cNvPr>
          <p:cNvSpPr txBox="1"/>
          <p:nvPr/>
        </p:nvSpPr>
        <p:spPr>
          <a:xfrm>
            <a:off x="5734228" y="234058"/>
            <a:ext cx="615297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EFE98-205F-834C-D7B1-949434499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41"/>
            <a:ext cx="5791201" cy="6738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5FB76-4950-F99A-7BCD-66639CB80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9640"/>
            <a:ext cx="5791201" cy="6738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4F71C1-FD99-5C65-BD7B-74BBE65C3622}"/>
              </a:ext>
            </a:extLst>
          </p:cNvPr>
          <p:cNvSpPr txBox="1"/>
          <p:nvPr/>
        </p:nvSpPr>
        <p:spPr>
          <a:xfrm>
            <a:off x="2894176" y="376687"/>
            <a:ext cx="6097424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6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259</Words>
  <Application>Microsoft Office PowerPoint</Application>
  <PresentationFormat>Widescreen</PresentationFormat>
  <Paragraphs>44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43</cp:revision>
  <dcterms:created xsi:type="dcterms:W3CDTF">2016-03-29T13:15:34Z</dcterms:created>
  <dcterms:modified xsi:type="dcterms:W3CDTF">2026-01-17T03:32:35Z</dcterms:modified>
</cp:coreProperties>
</file>