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media/audio1.wav" ContentType="audio/wav"/>
  <Override PartName="/ppt/tags/tag5.xml" ContentType="application/vnd.openxmlformats-officedocument.presentationml.tags+xml"/>
  <Override PartName="/ppt/notesSlides/notesSlide4.xml" ContentType="application/vnd.openxmlformats-officedocument.presentationml.notesSlide+xml"/>
  <Override PartName="/ppt/media/audio2.wav" ContentType="audio/wav"/>
  <Override PartName="/ppt/tags/tag6.xml" ContentType="application/vnd.openxmlformats-officedocument.presentationml.tags+xml"/>
  <Override PartName="/ppt/notesSlides/notesSlide5.xml" ContentType="application/vnd.openxmlformats-officedocument.presentationml.notesSlide+xml"/>
  <Override PartName="/ppt/media/audio3.wav" ContentType="audio/wav"/>
  <Override PartName="/ppt/media/audio4.wav" ContentType="audio/wav"/>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media/audio5.wav" ContentType="audio/wav"/>
  <Override PartName="/ppt/media/audio6.wav" ContentType="audio/wav"/>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99" r:id="rId2"/>
    <p:sldId id="260" r:id="rId3"/>
    <p:sldId id="261" r:id="rId4"/>
    <p:sldId id="262" r:id="rId5"/>
    <p:sldId id="263" r:id="rId6"/>
    <p:sldId id="301" r:id="rId7"/>
    <p:sldId id="300" r:id="rId8"/>
    <p:sldId id="302" r:id="rId9"/>
    <p:sldId id="304" r:id="rId10"/>
    <p:sldId id="305" r:id="rId11"/>
    <p:sldId id="266" r:id="rId12"/>
    <p:sldId id="306" r:id="rId13"/>
    <p:sldId id="267" r:id="rId14"/>
    <p:sldId id="268" r:id="rId15"/>
    <p:sldId id="307" r:id="rId16"/>
    <p:sldId id="271" r:id="rId17"/>
    <p:sldId id="272" r:id="rId18"/>
    <p:sldId id="273" r:id="rId19"/>
    <p:sldId id="275" r:id="rId20"/>
    <p:sldId id="274" r:id="rId21"/>
    <p:sldId id="276" r:id="rId22"/>
    <p:sldId id="277" r:id="rId23"/>
    <p:sldId id="288" r:id="rId24"/>
  </p:sldIdLst>
  <p:sldSz cx="9144000" cy="6858000" type="screen4x3"/>
  <p:notesSz cx="6858000" cy="9144000"/>
  <p:custDataLst>
    <p:tags r:id="rId26"/>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76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E1E70-EB77-4E2D-891D-DDA2018CA2EF}" type="datetimeFigureOut">
              <a:rPr lang="vi-VN" smtClean="0"/>
              <a:t>17/01/2026</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18367F-4B50-485A-87BC-48AD1F290E94}" type="slidenum">
              <a:rPr lang="vi-VN" smtClean="0"/>
              <a:t>‹#›</a:t>
            </a:fld>
            <a:endParaRPr lang="vi-VN"/>
          </a:p>
        </p:txBody>
      </p:sp>
    </p:spTree>
    <p:extLst>
      <p:ext uri="{BB962C8B-B14F-4D97-AF65-F5344CB8AC3E}">
        <p14:creationId xmlns:p14="http://schemas.microsoft.com/office/powerpoint/2010/main" val="3917147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C7BE8E0-1D79-48F4-90EE-993421A7D3EC}" type="slidenum">
              <a:rPr lang="vi-VN" smtClean="0"/>
              <a:t>2</a:t>
            </a:fld>
            <a:endParaRPr lang="vi-VN"/>
          </a:p>
        </p:txBody>
      </p:sp>
    </p:spTree>
    <p:extLst>
      <p:ext uri="{BB962C8B-B14F-4D97-AF65-F5344CB8AC3E}">
        <p14:creationId xmlns:p14="http://schemas.microsoft.com/office/powerpoint/2010/main" val="2401478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18</a:t>
            </a:fld>
            <a:endParaRPr lang="vi-VN"/>
          </a:p>
        </p:txBody>
      </p:sp>
    </p:spTree>
    <p:extLst>
      <p:ext uri="{BB962C8B-B14F-4D97-AF65-F5344CB8AC3E}">
        <p14:creationId xmlns:p14="http://schemas.microsoft.com/office/powerpoint/2010/main" val="1415739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19</a:t>
            </a:fld>
            <a:endParaRPr lang="vi-VN"/>
          </a:p>
        </p:txBody>
      </p:sp>
    </p:spTree>
    <p:extLst>
      <p:ext uri="{BB962C8B-B14F-4D97-AF65-F5344CB8AC3E}">
        <p14:creationId xmlns:p14="http://schemas.microsoft.com/office/powerpoint/2010/main" val="112141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20</a:t>
            </a:fld>
            <a:endParaRPr lang="vi-VN"/>
          </a:p>
        </p:txBody>
      </p:sp>
    </p:spTree>
    <p:extLst>
      <p:ext uri="{BB962C8B-B14F-4D97-AF65-F5344CB8AC3E}">
        <p14:creationId xmlns:p14="http://schemas.microsoft.com/office/powerpoint/2010/main" val="2190383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21</a:t>
            </a:fld>
            <a:endParaRPr lang="vi-VN"/>
          </a:p>
        </p:txBody>
      </p:sp>
    </p:spTree>
    <p:extLst>
      <p:ext uri="{BB962C8B-B14F-4D97-AF65-F5344CB8AC3E}">
        <p14:creationId xmlns:p14="http://schemas.microsoft.com/office/powerpoint/2010/main" val="796970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22</a:t>
            </a:fld>
            <a:endParaRPr lang="vi-VN"/>
          </a:p>
        </p:txBody>
      </p:sp>
    </p:spTree>
    <p:extLst>
      <p:ext uri="{BB962C8B-B14F-4D97-AF65-F5344CB8AC3E}">
        <p14:creationId xmlns:p14="http://schemas.microsoft.com/office/powerpoint/2010/main" val="3992411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23</a:t>
            </a:fld>
            <a:endParaRPr lang="vi-VN"/>
          </a:p>
        </p:txBody>
      </p:sp>
    </p:spTree>
    <p:extLst>
      <p:ext uri="{BB962C8B-B14F-4D97-AF65-F5344CB8AC3E}">
        <p14:creationId xmlns:p14="http://schemas.microsoft.com/office/powerpoint/2010/main" val="1576124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3</a:t>
            </a:fld>
            <a:endParaRPr lang="vi-VN"/>
          </a:p>
        </p:txBody>
      </p:sp>
    </p:spTree>
    <p:extLst>
      <p:ext uri="{BB962C8B-B14F-4D97-AF65-F5344CB8AC3E}">
        <p14:creationId xmlns:p14="http://schemas.microsoft.com/office/powerpoint/2010/main" val="843826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4</a:t>
            </a:fld>
            <a:endParaRPr lang="vi-VN"/>
          </a:p>
        </p:txBody>
      </p:sp>
    </p:spTree>
    <p:extLst>
      <p:ext uri="{BB962C8B-B14F-4D97-AF65-F5344CB8AC3E}">
        <p14:creationId xmlns:p14="http://schemas.microsoft.com/office/powerpoint/2010/main" val="2297325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5</a:t>
            </a:fld>
            <a:endParaRPr lang="vi-VN"/>
          </a:p>
        </p:txBody>
      </p:sp>
    </p:spTree>
    <p:extLst>
      <p:ext uri="{BB962C8B-B14F-4D97-AF65-F5344CB8AC3E}">
        <p14:creationId xmlns:p14="http://schemas.microsoft.com/office/powerpoint/2010/main" val="2714136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11</a:t>
            </a:fld>
            <a:endParaRPr lang="vi-VN"/>
          </a:p>
        </p:txBody>
      </p:sp>
    </p:spTree>
    <p:extLst>
      <p:ext uri="{BB962C8B-B14F-4D97-AF65-F5344CB8AC3E}">
        <p14:creationId xmlns:p14="http://schemas.microsoft.com/office/powerpoint/2010/main" val="226872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13</a:t>
            </a:fld>
            <a:endParaRPr lang="vi-VN"/>
          </a:p>
        </p:txBody>
      </p:sp>
    </p:spTree>
    <p:extLst>
      <p:ext uri="{BB962C8B-B14F-4D97-AF65-F5344CB8AC3E}">
        <p14:creationId xmlns:p14="http://schemas.microsoft.com/office/powerpoint/2010/main" val="2186636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14</a:t>
            </a:fld>
            <a:endParaRPr lang="vi-VN"/>
          </a:p>
        </p:txBody>
      </p:sp>
    </p:spTree>
    <p:extLst>
      <p:ext uri="{BB962C8B-B14F-4D97-AF65-F5344CB8AC3E}">
        <p14:creationId xmlns:p14="http://schemas.microsoft.com/office/powerpoint/2010/main" val="3884502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16</a:t>
            </a:fld>
            <a:endParaRPr lang="vi-VN"/>
          </a:p>
        </p:txBody>
      </p:sp>
    </p:spTree>
    <p:extLst>
      <p:ext uri="{BB962C8B-B14F-4D97-AF65-F5344CB8AC3E}">
        <p14:creationId xmlns:p14="http://schemas.microsoft.com/office/powerpoint/2010/main" val="862434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17</a:t>
            </a:fld>
            <a:endParaRPr lang="vi-VN"/>
          </a:p>
        </p:txBody>
      </p:sp>
    </p:spTree>
    <p:extLst>
      <p:ext uri="{BB962C8B-B14F-4D97-AF65-F5344CB8AC3E}">
        <p14:creationId xmlns:p14="http://schemas.microsoft.com/office/powerpoint/2010/main" val="3405774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CEDF9A6-2D86-4D62-AE40-94B95B635A08}" type="datetimeFigureOut">
              <a:rPr lang="vi-VN" smtClean="0"/>
              <a:t>17/01/2026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2983835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CEDF9A6-2D86-4D62-AE40-94B95B635A08}" type="datetimeFigureOut">
              <a:rPr lang="vi-VN" smtClean="0"/>
              <a:t>17/01/2026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751019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CEDF9A6-2D86-4D62-AE40-94B95B635A08}" type="datetimeFigureOut">
              <a:rPr lang="vi-VN" smtClean="0"/>
              <a:t>17/01/2026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545787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CEDF9A6-2D86-4D62-AE40-94B95B635A08}" type="datetimeFigureOut">
              <a:rPr lang="vi-VN" smtClean="0"/>
              <a:t>17/01/2026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4247735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EDF9A6-2D86-4D62-AE40-94B95B635A08}" type="datetimeFigureOut">
              <a:rPr lang="vi-VN" smtClean="0"/>
              <a:t>17/01/2026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3943252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CEDF9A6-2D86-4D62-AE40-94B95B635A08}" type="datetimeFigureOut">
              <a:rPr lang="vi-VN" smtClean="0"/>
              <a:t>17/01/2026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504473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CEDF9A6-2D86-4D62-AE40-94B95B635A08}" type="datetimeFigureOut">
              <a:rPr lang="vi-VN" smtClean="0"/>
              <a:t>17/01/2026</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624572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CEDF9A6-2D86-4D62-AE40-94B95B635A08}" type="datetimeFigureOut">
              <a:rPr lang="vi-VN" smtClean="0"/>
              <a:t>17/01/2026</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585432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EDF9A6-2D86-4D62-AE40-94B95B635A08}" type="datetimeFigureOut">
              <a:rPr lang="vi-VN" smtClean="0"/>
              <a:t>17/01/2026</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217738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EDF9A6-2D86-4D62-AE40-94B95B635A08}" type="datetimeFigureOut">
              <a:rPr lang="vi-VN" smtClean="0"/>
              <a:t>17/01/2026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587423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EDF9A6-2D86-4D62-AE40-94B95B635A08}" type="datetimeFigureOut">
              <a:rPr lang="vi-VN" smtClean="0"/>
              <a:t>17/01/2026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6109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EDF9A6-2D86-4D62-AE40-94B95B635A08}" type="datetimeFigureOut">
              <a:rPr lang="vi-VN" smtClean="0"/>
              <a:t>17/01/2026</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474F6-36CC-4D80-AC06-8273E2A39798}" type="slidenum">
              <a:rPr lang="vi-VN" smtClean="0"/>
              <a:t>‹#›</a:t>
            </a:fld>
            <a:endParaRPr lang="vi-VN"/>
          </a:p>
        </p:txBody>
      </p:sp>
    </p:spTree>
    <p:extLst>
      <p:ext uri="{BB962C8B-B14F-4D97-AF65-F5344CB8AC3E}">
        <p14:creationId xmlns:p14="http://schemas.microsoft.com/office/powerpoint/2010/main" val="3840943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notesSlide" Target="../notesSlides/notesSlide5.xml"/><Relationship Id="rId7"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16.jpg"/></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notesSlide" Target="../notesSlides/notesSlide6.xml"/><Relationship Id="rId7" Type="http://schemas.openxmlformats.org/officeDocument/2006/relationships/image" Target="../media/image18.jp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media/audio2.wav"/><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4.gif"/><Relationship Id="rId5" Type="http://schemas.openxmlformats.org/officeDocument/2006/relationships/audio" Target="../media/audio2.wav"/><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9.jpeg"/><Relationship Id="rId3" Type="http://schemas.openxmlformats.org/officeDocument/2006/relationships/notesSlide" Target="../notesSlides/notesSlide9.xml"/><Relationship Id="rId7" Type="http://schemas.openxmlformats.org/officeDocument/2006/relationships/audio" Target="../media/audio4.wav"/><Relationship Id="rId12"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audio" Target="../media/audio6.wav"/><Relationship Id="rId11" Type="http://schemas.openxmlformats.org/officeDocument/2006/relationships/image" Target="../media/image27.jpeg"/><Relationship Id="rId5" Type="http://schemas.openxmlformats.org/officeDocument/2006/relationships/audio" Target="../media/audio5.wav"/><Relationship Id="rId10" Type="http://schemas.openxmlformats.org/officeDocument/2006/relationships/image" Target="../media/image26.jpg"/><Relationship Id="rId4" Type="http://schemas.openxmlformats.org/officeDocument/2006/relationships/audio" Target="../media/audio1.wav"/><Relationship Id="rId9" Type="http://schemas.openxmlformats.org/officeDocument/2006/relationships/image" Target="../media/image25.jpg"/><Relationship Id="rId14" Type="http://schemas.openxmlformats.org/officeDocument/2006/relationships/image" Target="../media/image30.jpeg"/></Relationships>
</file>

<file path=ppt/slides/_rels/slide18.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29.jpeg"/><Relationship Id="rId3" Type="http://schemas.openxmlformats.org/officeDocument/2006/relationships/notesSlide" Target="../notesSlides/notesSlide10.xml"/><Relationship Id="rId7" Type="http://schemas.openxmlformats.org/officeDocument/2006/relationships/image" Target="../media/image24.gif"/><Relationship Id="rId12"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audio" Target="../media/audio6.wav"/><Relationship Id="rId11" Type="http://schemas.openxmlformats.org/officeDocument/2006/relationships/image" Target="../media/image34.jpeg"/><Relationship Id="rId5" Type="http://schemas.openxmlformats.org/officeDocument/2006/relationships/audio" Target="../media/audio5.wav"/><Relationship Id="rId10" Type="http://schemas.openxmlformats.org/officeDocument/2006/relationships/image" Target="../media/image33.jpeg"/><Relationship Id="rId4" Type="http://schemas.openxmlformats.org/officeDocument/2006/relationships/audio" Target="../media/audio4.wav"/><Relationship Id="rId9" Type="http://schemas.openxmlformats.org/officeDocument/2006/relationships/image" Target="../media/image32.jpeg"/></Relationships>
</file>

<file path=ppt/slides/_rels/slide19.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36.jpeg"/><Relationship Id="rId3" Type="http://schemas.openxmlformats.org/officeDocument/2006/relationships/notesSlide" Target="../notesSlides/notesSlide11.xml"/><Relationship Id="rId7" Type="http://schemas.openxmlformats.org/officeDocument/2006/relationships/audio" Target="../media/audio6.wav"/><Relationship Id="rId12" Type="http://schemas.openxmlformats.org/officeDocument/2006/relationships/image" Target="../media/image35.jp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audio" Target="../media/audio5.wav"/><Relationship Id="rId11" Type="http://schemas.openxmlformats.org/officeDocument/2006/relationships/image" Target="../media/image30.jpeg"/><Relationship Id="rId5" Type="http://schemas.openxmlformats.org/officeDocument/2006/relationships/audio" Target="../media/audio4.wav"/><Relationship Id="rId15" Type="http://schemas.openxmlformats.org/officeDocument/2006/relationships/image" Target="../media/image38.jpeg"/><Relationship Id="rId10" Type="http://schemas.openxmlformats.org/officeDocument/2006/relationships/image" Target="../media/image29.jpeg"/><Relationship Id="rId4" Type="http://schemas.openxmlformats.org/officeDocument/2006/relationships/audio" Target="../media/audio1.wav"/><Relationship Id="rId9" Type="http://schemas.openxmlformats.org/officeDocument/2006/relationships/image" Target="../media/image28.jpeg"/><Relationship Id="rId1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3.jpeg"/><Relationship Id="rId3" Type="http://schemas.openxmlformats.org/officeDocument/2006/relationships/notesSlide" Target="../notesSlides/notesSlide12.xml"/><Relationship Id="rId7" Type="http://schemas.openxmlformats.org/officeDocument/2006/relationships/image" Target="../media/image24.gif"/><Relationship Id="rId12"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audio" Target="../media/audio4.wav"/><Relationship Id="rId11" Type="http://schemas.openxmlformats.org/officeDocument/2006/relationships/image" Target="../media/image41.png"/><Relationship Id="rId5" Type="http://schemas.openxmlformats.org/officeDocument/2006/relationships/audio" Target="../media/audio6.wav"/><Relationship Id="rId10" Type="http://schemas.openxmlformats.org/officeDocument/2006/relationships/image" Target="../media/image40.jpeg"/><Relationship Id="rId4" Type="http://schemas.openxmlformats.org/officeDocument/2006/relationships/audio" Target="../media/audio5.wav"/><Relationship Id="rId9" Type="http://schemas.openxmlformats.org/officeDocument/2006/relationships/image" Target="../media/image29.jpeg"/></Relationships>
</file>

<file path=ppt/slides/_rels/slide21.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image" Target="../media/image47.jpeg"/><Relationship Id="rId3" Type="http://schemas.openxmlformats.org/officeDocument/2006/relationships/notesSlide" Target="../notesSlides/notesSlide13.xml"/><Relationship Id="rId7" Type="http://schemas.openxmlformats.org/officeDocument/2006/relationships/image" Target="../media/image24.gif"/><Relationship Id="rId12"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audio" Target="../media/audio6.wav"/><Relationship Id="rId11" Type="http://schemas.openxmlformats.org/officeDocument/2006/relationships/image" Target="../media/image14.jpg"/><Relationship Id="rId5" Type="http://schemas.openxmlformats.org/officeDocument/2006/relationships/audio" Target="../media/audio5.wav"/><Relationship Id="rId10" Type="http://schemas.openxmlformats.org/officeDocument/2006/relationships/image" Target="../media/image29.jpeg"/><Relationship Id="rId4" Type="http://schemas.openxmlformats.org/officeDocument/2006/relationships/audio" Target="../media/audio4.wav"/><Relationship Id="rId9" Type="http://schemas.openxmlformats.org/officeDocument/2006/relationships/image" Target="../media/image45.gif"/><Relationship Id="rId14" Type="http://schemas.openxmlformats.org/officeDocument/2006/relationships/image" Target="../media/image48.jpeg"/></Relationships>
</file>

<file path=ppt/slides/_rels/slide22.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image" Target="../media/image51.jpeg"/><Relationship Id="rId3" Type="http://schemas.openxmlformats.org/officeDocument/2006/relationships/notesSlide" Target="../notesSlides/notesSlide14.xml"/><Relationship Id="rId7" Type="http://schemas.openxmlformats.org/officeDocument/2006/relationships/image" Target="../media/image39.gif"/><Relationship Id="rId12"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audio" Target="../media/audio6.wav"/><Relationship Id="rId11" Type="http://schemas.openxmlformats.org/officeDocument/2006/relationships/image" Target="../media/image50.png"/><Relationship Id="rId5" Type="http://schemas.openxmlformats.org/officeDocument/2006/relationships/audio" Target="../media/audio5.wav"/><Relationship Id="rId10" Type="http://schemas.openxmlformats.org/officeDocument/2006/relationships/image" Target="../media/image49.gif"/><Relationship Id="rId4" Type="http://schemas.openxmlformats.org/officeDocument/2006/relationships/audio" Target="../media/audio4.wav"/><Relationship Id="rId9" Type="http://schemas.openxmlformats.org/officeDocument/2006/relationships/image" Target="../media/image29.jpe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54.png"/><Relationship Id="rId3" Type="http://schemas.openxmlformats.org/officeDocument/2006/relationships/tags" Target="../tags/tag19.xml"/><Relationship Id="rId7" Type="http://schemas.openxmlformats.org/officeDocument/2006/relationships/audio" Target="../media/media3.wav"/><Relationship Id="rId12" Type="http://schemas.openxmlformats.org/officeDocument/2006/relationships/image" Target="../media/image53.gif"/><Relationship Id="rId2" Type="http://schemas.openxmlformats.org/officeDocument/2006/relationships/tags" Target="../tags/tag18.xml"/><Relationship Id="rId1" Type="http://schemas.openxmlformats.org/officeDocument/2006/relationships/tags" Target="../tags/tag17.xml"/><Relationship Id="rId6" Type="http://schemas.microsoft.com/office/2007/relationships/media" Target="../media/media3.wav"/><Relationship Id="rId11" Type="http://schemas.openxmlformats.org/officeDocument/2006/relationships/image" Target="../media/image52.gif"/><Relationship Id="rId5" Type="http://schemas.openxmlformats.org/officeDocument/2006/relationships/tags" Target="../tags/tag21.xml"/><Relationship Id="rId10" Type="http://schemas.openxmlformats.org/officeDocument/2006/relationships/audio" Target="../media/audio2.wav"/><Relationship Id="rId4" Type="http://schemas.openxmlformats.org/officeDocument/2006/relationships/tags" Target="../tags/tag20.xml"/><Relationship Id="rId9"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audio" Target="../media/media2.wav"/><Relationship Id="rId7" Type="http://schemas.openxmlformats.org/officeDocument/2006/relationships/image" Target="../media/image7.png"/><Relationship Id="rId2" Type="http://schemas.microsoft.com/office/2007/relationships/media" Target="../media/media2.wav"/><Relationship Id="rId1" Type="http://schemas.openxmlformats.org/officeDocument/2006/relationships/tags" Target="../tags/tag3.xml"/><Relationship Id="rId6" Type="http://schemas.openxmlformats.org/officeDocument/2006/relationships/image" Target="../media/image6.gif"/><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gif"/><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jpg"/><Relationship Id="rId5" Type="http://schemas.openxmlformats.org/officeDocument/2006/relationships/image" Target="../media/image8.jp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28F0-DEA3-C549-D578-F6BFB63A76D4}"/>
              </a:ext>
            </a:extLst>
          </p:cNvPr>
          <p:cNvSpPr>
            <a:spLocks noGrp="1"/>
          </p:cNvSpPr>
          <p:nvPr>
            <p:ph type="title"/>
          </p:nvPr>
        </p:nvSpPr>
        <p:spPr>
          <a:xfrm>
            <a:off x="457200" y="404664"/>
            <a:ext cx="8229600" cy="1143000"/>
          </a:xfrm>
        </p:spPr>
        <p:txBody>
          <a:bodyPr/>
          <a:lstStyle/>
          <a:p>
            <a:endParaRPr lang="en-US"/>
          </a:p>
        </p:txBody>
      </p:sp>
      <p:pic>
        <p:nvPicPr>
          <p:cNvPr id="5" name="Content Placeholder 4">
            <a:extLst>
              <a:ext uri="{FF2B5EF4-FFF2-40B4-BE49-F238E27FC236}">
                <a16:creationId xmlns:a16="http://schemas.microsoft.com/office/drawing/2014/main" id="{2B4CA2B4-066E-4638-063E-36BE9E5E60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13376"/>
          </a:xfrm>
        </p:spPr>
      </p:pic>
      <p:pic>
        <p:nvPicPr>
          <p:cNvPr id="8" name="Picture 7">
            <a:extLst>
              <a:ext uri="{FF2B5EF4-FFF2-40B4-BE49-F238E27FC236}">
                <a16:creationId xmlns:a16="http://schemas.microsoft.com/office/drawing/2014/main" id="{BA5CC59F-93CB-7A97-3FEA-70AE6ADA5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195736" cy="2132856"/>
          </a:xfrm>
          <a:prstGeom prst="rect">
            <a:avLst/>
          </a:prstGeom>
        </p:spPr>
      </p:pic>
      <p:sp>
        <p:nvSpPr>
          <p:cNvPr id="10" name="TextBox 9">
            <a:extLst>
              <a:ext uri="{FF2B5EF4-FFF2-40B4-BE49-F238E27FC236}">
                <a16:creationId xmlns:a16="http://schemas.microsoft.com/office/drawing/2014/main" id="{D6BD2846-A309-3738-DA3E-D2ED68406E83}"/>
              </a:ext>
            </a:extLst>
          </p:cNvPr>
          <p:cNvSpPr txBox="1"/>
          <p:nvPr/>
        </p:nvSpPr>
        <p:spPr>
          <a:xfrm>
            <a:off x="1115616" y="4996689"/>
            <a:ext cx="6696744" cy="1384995"/>
          </a:xfrm>
          <a:prstGeom prst="rect">
            <a:avLst/>
          </a:prstGeom>
          <a:noFill/>
        </p:spPr>
        <p:txBody>
          <a:bodyPr wrap="square">
            <a:spAutoFit/>
          </a:bodyPr>
          <a:lstStyle/>
          <a:p>
            <a:pPr algn="ctr"/>
            <a:r>
              <a:rPr lang="vi-VN" sz="2800" b="1" kern="10" dirty="0">
                <a:ln w="9525">
                  <a:solidFill>
                    <a:srgbClr val="000000"/>
                  </a:solidFill>
                  <a:round/>
                  <a:headEnd/>
                  <a:tailEnd/>
                </a:ln>
                <a:solidFill>
                  <a:srgbClr val="00B0F0"/>
                </a:solidFill>
                <a:latin typeface="Times New Roman"/>
                <a:cs typeface="Times New Roman"/>
              </a:rPr>
              <a:t>ĐỀ TÀI: </a:t>
            </a:r>
            <a:r>
              <a:rPr lang="en-US" sz="2800" b="1" kern="10" dirty="0">
                <a:ln w="9525">
                  <a:solidFill>
                    <a:srgbClr val="000000"/>
                  </a:solidFill>
                  <a:round/>
                  <a:headEnd/>
                  <a:tailEnd/>
                </a:ln>
                <a:solidFill>
                  <a:srgbClr val="00B0F0"/>
                </a:solidFill>
                <a:latin typeface="Times New Roman"/>
                <a:cs typeface="Times New Roman"/>
              </a:rPr>
              <a:t>TRUYỆN BA CÔ GÁI</a:t>
            </a:r>
            <a:endParaRPr lang="vi-VN" sz="2800" b="1" kern="10" dirty="0">
              <a:ln w="9525">
                <a:solidFill>
                  <a:srgbClr val="000000"/>
                </a:solidFill>
                <a:round/>
                <a:headEnd/>
                <a:tailEnd/>
              </a:ln>
              <a:solidFill>
                <a:srgbClr val="00B0F0"/>
              </a:solidFill>
              <a:latin typeface="Times New Roman"/>
              <a:cs typeface="Times New Roman"/>
            </a:endParaRPr>
          </a:p>
          <a:p>
            <a:pPr algn="ctr"/>
            <a:r>
              <a:rPr lang="vi-VN" sz="2800" b="1" kern="10" dirty="0">
                <a:ln w="9525">
                  <a:solidFill>
                    <a:srgbClr val="000000"/>
                  </a:solidFill>
                  <a:round/>
                  <a:headEnd/>
                  <a:tailEnd/>
                </a:ln>
                <a:solidFill>
                  <a:srgbClr val="00B0F0"/>
                </a:solidFill>
                <a:latin typeface="Times New Roman"/>
                <a:cs typeface="Times New Roman"/>
              </a:rPr>
              <a:t>CHỦ ĐỀ: </a:t>
            </a:r>
            <a:r>
              <a:rPr lang="en-US" sz="2800" b="1" kern="10" dirty="0">
                <a:ln w="9525">
                  <a:solidFill>
                    <a:srgbClr val="000000"/>
                  </a:solidFill>
                  <a:round/>
                  <a:headEnd/>
                  <a:tailEnd/>
                </a:ln>
                <a:solidFill>
                  <a:srgbClr val="00B0F0"/>
                </a:solidFill>
                <a:latin typeface="Times New Roman"/>
                <a:cs typeface="Times New Roman"/>
              </a:rPr>
              <a:t>GIA ĐÌNH CỦA BÉ</a:t>
            </a:r>
            <a:endParaRPr lang="vi-VN" sz="2800" b="1" kern="10" dirty="0">
              <a:ln w="9525">
                <a:solidFill>
                  <a:srgbClr val="000000"/>
                </a:solidFill>
                <a:round/>
                <a:headEnd/>
                <a:tailEnd/>
              </a:ln>
              <a:solidFill>
                <a:srgbClr val="00B0F0"/>
              </a:solidFill>
              <a:latin typeface="Times New Roman"/>
              <a:cs typeface="Times New Roman"/>
            </a:endParaRPr>
          </a:p>
          <a:p>
            <a:pPr algn="ctr"/>
            <a:r>
              <a:rPr lang="vi-VN" sz="2800" b="1" kern="10" dirty="0">
                <a:ln w="9525">
                  <a:solidFill>
                    <a:srgbClr val="000000"/>
                  </a:solidFill>
                  <a:round/>
                  <a:headEnd/>
                  <a:tailEnd/>
                </a:ln>
                <a:solidFill>
                  <a:srgbClr val="00B0F0"/>
                </a:solidFill>
                <a:latin typeface="Times New Roman"/>
                <a:cs typeface="Times New Roman"/>
              </a:rPr>
              <a:t>ĐỘ TUỔI: 5-6 TUỔI</a:t>
            </a:r>
          </a:p>
        </p:txBody>
      </p:sp>
    </p:spTree>
    <p:extLst>
      <p:ext uri="{BB962C8B-B14F-4D97-AF65-F5344CB8AC3E}">
        <p14:creationId xmlns:p14="http://schemas.microsoft.com/office/powerpoint/2010/main" val="313800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2" dur="500"/>
                                        <p:tgtEl>
                                          <p:spTgt spid="10">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5" dur="500"/>
                                        <p:tgtEl>
                                          <p:spTgt spid="10">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CD0F8-B192-24AA-2963-870534F4D67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4B4A28D-5BE7-391C-F53C-6872BE89D5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274638"/>
            <a:ext cx="8928992" cy="6538738"/>
          </a:xfrm>
        </p:spPr>
      </p:pic>
      <p:sp>
        <p:nvSpPr>
          <p:cNvPr id="4" name="TextBox 3">
            <a:extLst>
              <a:ext uri="{FF2B5EF4-FFF2-40B4-BE49-F238E27FC236}">
                <a16:creationId xmlns:a16="http://schemas.microsoft.com/office/drawing/2014/main" id="{BD7B0BCF-2072-68B8-9041-EAC2FAA809C6}"/>
              </a:ext>
            </a:extLst>
          </p:cNvPr>
          <p:cNvSpPr txBox="1"/>
          <p:nvPr/>
        </p:nvSpPr>
        <p:spPr>
          <a:xfrm>
            <a:off x="251520" y="5661248"/>
            <a:ext cx="6696744" cy="369332"/>
          </a:xfrm>
          <a:prstGeom prst="rect">
            <a:avLst/>
          </a:prstGeom>
          <a:noFill/>
        </p:spPr>
        <p:txBody>
          <a:bodyPr wrap="square">
            <a:spAutoFit/>
          </a:bodyPr>
          <a:lstStyle/>
          <a:p>
            <a:r>
              <a:rPr lang="vi-VN" b="0" i="0" dirty="0">
                <a:solidFill>
                  <a:schemeClr val="bg1"/>
                </a:solidFill>
                <a:effectLst/>
                <a:latin typeface="Arial" panose="020B0604020202020204" pitchFamily="34" charset="0"/>
              </a:rPr>
              <a:t>Sóc con vâng lời mang thư đi. </a:t>
            </a:r>
            <a:endParaRPr lang="en-US" dirty="0">
              <a:solidFill>
                <a:schemeClr val="bg1"/>
              </a:solidFill>
            </a:endParaRPr>
          </a:p>
        </p:txBody>
      </p:sp>
    </p:spTree>
    <p:extLst>
      <p:ext uri="{BB962C8B-B14F-4D97-AF65-F5344CB8AC3E}">
        <p14:creationId xmlns:p14="http://schemas.microsoft.com/office/powerpoint/2010/main" val="1343248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0" y="0"/>
            <a:ext cx="9144000" cy="6858000"/>
          </a:xfrm>
        </p:spPr>
      </p:pic>
      <p:pic>
        <p:nvPicPr>
          <p:cNvPr id="5" name="Picture 4"/>
          <p:cNvPicPr>
            <a:picLocks noChangeAspect="1"/>
          </p:cNvPicPr>
          <p:nvPr/>
        </p:nvPicPr>
        <p:blipFill rotWithShape="1">
          <a:blip r:embed="rId8" cstate="print">
            <a:clrChange>
              <a:clrFrom>
                <a:srgbClr val="E3E7CE"/>
              </a:clrFrom>
              <a:clrTo>
                <a:srgbClr val="E3E7CE">
                  <a:alpha val="0"/>
                </a:srgbClr>
              </a:clrTo>
            </a:clrChange>
            <a:extLst>
              <a:ext uri="{28A0092B-C50C-407E-A947-70E740481C1C}">
                <a14:useLocalDpi xmlns:a14="http://schemas.microsoft.com/office/drawing/2010/main" val="0"/>
              </a:ext>
            </a:extLst>
          </a:blip>
          <a:srcRect r="12813" b="5818"/>
          <a:stretch/>
        </p:blipFill>
        <p:spPr>
          <a:xfrm>
            <a:off x="3419872" y="1484784"/>
            <a:ext cx="2802798" cy="2018437"/>
          </a:xfrm>
          <a:prstGeom prst="rect">
            <a:avLst/>
          </a:prstGeom>
        </p:spPr>
      </p:pic>
      <p:pic>
        <p:nvPicPr>
          <p:cNvPr id="6" name="Picture 5">
            <a:extLst>
              <a:ext uri="{FF2B5EF4-FFF2-40B4-BE49-F238E27FC236}">
                <a16:creationId xmlns:a16="http://schemas.microsoft.com/office/drawing/2014/main" id="{E1D3BB6E-0966-ECBA-7D26-95B5A019A3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2" y="-17852"/>
            <a:ext cx="9144000" cy="6858000"/>
          </a:xfrm>
          <a:prstGeom prst="rect">
            <a:avLst/>
          </a:prstGeom>
        </p:spPr>
      </p:pic>
      <p:sp>
        <p:nvSpPr>
          <p:cNvPr id="7" name="TextBox 6">
            <a:extLst>
              <a:ext uri="{FF2B5EF4-FFF2-40B4-BE49-F238E27FC236}">
                <a16:creationId xmlns:a16="http://schemas.microsoft.com/office/drawing/2014/main" id="{017E1D37-A206-6B5C-E02D-F1814317656F}"/>
              </a:ext>
            </a:extLst>
          </p:cNvPr>
          <p:cNvSpPr txBox="1"/>
          <p:nvPr/>
        </p:nvSpPr>
        <p:spPr>
          <a:xfrm>
            <a:off x="235214" y="0"/>
            <a:ext cx="8928992" cy="2708434"/>
          </a:xfrm>
          <a:prstGeom prst="rect">
            <a:avLst/>
          </a:prstGeom>
          <a:noFill/>
        </p:spPr>
        <p:txBody>
          <a:bodyPr wrap="square">
            <a:spAutoFit/>
          </a:bodyPr>
          <a:lstStyle/>
          <a:p>
            <a:r>
              <a:rPr lang="vi-VN" b="0" i="0" dirty="0">
                <a:solidFill>
                  <a:schemeClr val="bg1"/>
                </a:solidFill>
                <a:effectLst/>
                <a:latin typeface="Times New Roman" panose="02020603050405020304" pitchFamily="18" charset="0"/>
                <a:cs typeface="Times New Roman" panose="02020603050405020304" pitchFamily="18" charset="0"/>
              </a:rPr>
              <a:t>Sóc đi ròng rã một ngày một đêm đến nhà cô chị cả, cô chị cả đang cọ chậu. Sóc con đưa thư cho cô và nói:</a:t>
            </a:r>
            <a:r>
              <a:rPr lang="en-US" b="0" i="0" dirty="0">
                <a:solidFill>
                  <a:schemeClr val="bg1"/>
                </a:solidFill>
                <a:effectLst/>
                <a:latin typeface="Times New Roman" panose="02020603050405020304" pitchFamily="18" charset="0"/>
                <a:cs typeface="Times New Roman" panose="02020603050405020304" pitchFamily="18" charset="0"/>
              </a:rPr>
              <a:t> </a:t>
            </a:r>
          </a:p>
          <a:p>
            <a:r>
              <a:rPr lang="vi-VN" dirty="0">
                <a:solidFill>
                  <a:schemeClr val="bg1"/>
                </a:solidFill>
                <a:latin typeface="Times New Roman" panose="02020603050405020304" pitchFamily="18" charset="0"/>
                <a:cs typeface="Times New Roman" panose="02020603050405020304" pitchFamily="18" charset="0"/>
              </a:rPr>
              <a:t>- Chị cả ơi! Mẹ chị đang ốm đấy, mẹ chị muốn gặp chị. Chị hãy </a:t>
            </a:r>
            <a:r>
              <a:rPr lang="vi-VN" sz="1600" dirty="0">
                <a:solidFill>
                  <a:schemeClr val="bg1"/>
                </a:solidFill>
                <a:latin typeface="Times New Roman" panose="02020603050405020304" pitchFamily="18" charset="0"/>
                <a:cs typeface="Times New Roman" panose="02020603050405020304" pitchFamily="18" charset="0"/>
              </a:rPr>
              <a:t>về ngay cho mẹ chị gặp.</a:t>
            </a:r>
          </a:p>
          <a:p>
            <a:r>
              <a:rPr lang="vi-VN" sz="1600" dirty="0">
                <a:solidFill>
                  <a:schemeClr val="bg1"/>
                </a:solidFill>
                <a:latin typeface="Times New Roman" panose="02020603050405020304" pitchFamily="18" charset="0"/>
                <a:cs typeface="Times New Roman" panose="02020603050405020304" pitchFamily="18" charset="0"/>
              </a:rPr>
              <a:t>Nghe Sóc nói, cô cả đáp:</a:t>
            </a:r>
          </a:p>
          <a:p>
            <a:r>
              <a:rPr lang="vi-VN" sz="1600" dirty="0">
                <a:solidFill>
                  <a:schemeClr val="bg1"/>
                </a:solidFill>
                <a:latin typeface="Times New Roman" panose="02020603050405020304" pitchFamily="18" charset="0"/>
                <a:cs typeface="Times New Roman" panose="02020603050405020304" pitchFamily="18" charset="0"/>
              </a:rPr>
              <a:t>- Thật á Sóc? Mẹ chị đang ốm à? Ôi! Chị buồn quá! Chị thương mẹ chị quá! Chị cũng muốn về thăm mẹ chị ngay, nhưng chị còn phải cọ xong mấy cái chậu này đã.</a:t>
            </a:r>
          </a:p>
          <a:p>
            <a:r>
              <a:rPr lang="vi-VN" sz="1600" dirty="0">
                <a:solidFill>
                  <a:schemeClr val="bg1"/>
                </a:solidFill>
                <a:latin typeface="Times New Roman" panose="02020603050405020304" pitchFamily="18" charset="0"/>
                <a:cs typeface="Times New Roman" panose="02020603050405020304" pitchFamily="18" charset="0"/>
              </a:rPr>
              <a:t>Nghe chị cả nói xong, Sóc con giận dữ:</a:t>
            </a:r>
          </a:p>
          <a:p>
            <a:r>
              <a:rPr lang="vi-VN" sz="1600" dirty="0">
                <a:solidFill>
                  <a:schemeClr val="bg1"/>
                </a:solidFill>
                <a:latin typeface="Times New Roman" panose="02020603050405020304" pitchFamily="18" charset="0"/>
                <a:cs typeface="Times New Roman" panose="02020603050405020304" pitchFamily="18" charset="0"/>
              </a:rPr>
              <a:t>- Thương mẹ, thương mẹ mà lại còn cọ chậu rồi mới đi thăm mẹ. Thôi cứ ở nhà mà cọ chậu.</a:t>
            </a:r>
          </a:p>
          <a:p>
            <a:br>
              <a:rPr lang="vi-VN"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004068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72222E-6 4.33858E-6 C -0.00122 -0.00671 -0.00347 -0.0111 -0.00521 -0.01735 C -0.00625 -0.02567 -0.00712 -0.03562 -0.01059 -0.04325 C -0.01198 -0.04695 -0.01389 -0.05019 -0.01563 -0.05366 C -0.01667 -0.05551 -0.01823 -0.05898 -0.01823 -0.05898 C -0.02136 -0.07239 -0.03212 -0.07401 -0.03906 -0.08303 C -0.04375 -0.0895 -0.04115 -0.08765 -0.0467 -0.08997 C -0.05417 -0.09667 -0.06146 -0.10384 -0.07014 -0.10731 C -0.07882 -0.11518 -0.08976 -0.11749 -0.1 -0.11957 C -0.11337 -0.11888 -0.12691 -0.11864 -0.14028 -0.11772 C -0.14531 -0.11726 -0.15452 -0.11263 -0.15452 -0.11263 C -0.17118 -0.09783 -0.19063 -0.09436 -0.21042 -0.09182 C -0.22604 -0.08419 -0.24584 -0.08858 -0.26233 -0.08997 C -0.28143 -0.09922 -0.29879 -0.10061 -0.31945 -0.10222 C -0.33646 -0.10153 -0.3533 -0.1013 -0.37031 -0.10037 C -0.38177 -0.09968 -0.39358 -0.09367 -0.40538 -0.09182 C -0.42952 -0.08002 -0.45729 -0.09043 -0.48316 -0.0865 C -0.49514 -0.08141 -0.50625 -0.07424 -0.51823 -0.06938 C -0.52188 -0.06615 -0.52604 -0.06291 -0.52986 -0.0606 C -0.53247 -0.05921 -0.53542 -0.05921 -0.53785 -0.05713 C -0.54271 -0.0525 -0.54011 -0.05435 -0.54549 -0.05204 C -0.55261 -0.04579 -0.55695 -0.0414 -0.56493 -0.03816 C -0.57031 -0.03331 -0.57448 -0.02868 -0.58056 -0.02614 C -0.58715 -0.02012 -0.59497 -0.01943 -0.60261 -0.01735 C -0.63334 -0.01804 -0.66406 -0.0192 -0.69479 -0.0192 " pathEditMode="relative" ptsTypes="ffffffffffffffffffffffffA">
                                      <p:cBhvr>
                                        <p:cTn id="11" dur="4200" fill="hold"/>
                                        <p:tgtEl>
                                          <p:spTgt spid="5"/>
                                        </p:tgtEl>
                                        <p:attrNameLst>
                                          <p:attrName>ppt_x</p:attrName>
                                          <p:attrName>ppt_y</p:attrName>
                                        </p:attrNameLst>
                                      </p:cBhvr>
                                    </p:animMotion>
                                  </p:childTnLst>
                                  <p:subTnLst>
                                    <p:audio>
                                      <p:cMediaNode>
                                        <p:cTn display="0" masterRel="sameClick">
                                          <p:stCondLst>
                                            <p:cond evt="begin" delay="0">
                                              <p:tn val="10"/>
                                            </p:cond>
                                          </p:stCondLst>
                                          <p:endCondLst>
                                            <p:cond evt="onStopAudio" delay="0">
                                              <p:tgtEl>
                                                <p:sldTgt/>
                                              </p:tgtEl>
                                            </p:cond>
                                          </p:endCondLst>
                                        </p:cTn>
                                        <p:tgtEl>
                                          <p:sndTgt r:embed="rId6" name="bomb.wav"/>
                                        </p:tgtEl>
                                      </p:cMediaNode>
                                    </p:audio>
                                  </p:subTnLst>
                                </p:cTn>
                              </p:par>
                            </p:childTnLst>
                          </p:cTn>
                        </p:par>
                      </p:childTnLst>
                    </p:cTn>
                  </p:par>
                  <p:par>
                    <p:cTn id="12" fill="hold">
                      <p:stCondLst>
                        <p:cond delay="indefinite"/>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7"/>
                                        </p:tgtEl>
                                        <p:attrNameLst>
                                          <p:attrName>ppt_w</p:attrName>
                                        </p:attrNameLst>
                                      </p:cBhvr>
                                      <p:tavLst>
                                        <p:tav tm="0">
                                          <p:val>
                                            <p:strVal val="ppt_w"/>
                                          </p:val>
                                        </p:tav>
                                        <p:tav tm="100000">
                                          <p:val>
                                            <p:fltVal val="0"/>
                                          </p:val>
                                        </p:tav>
                                      </p:tavLst>
                                    </p:anim>
                                    <p:anim calcmode="lin" valueType="num">
                                      <p:cBhvr>
                                        <p:cTn id="16" dur="1000"/>
                                        <p:tgtEl>
                                          <p:spTgt spid="7"/>
                                        </p:tgtEl>
                                        <p:attrNameLst>
                                          <p:attrName>ppt_h</p:attrName>
                                        </p:attrNameLst>
                                      </p:cBhvr>
                                      <p:tavLst>
                                        <p:tav tm="0">
                                          <p:val>
                                            <p:strVal val="ppt_h"/>
                                          </p:val>
                                        </p:tav>
                                        <p:tav tm="100000">
                                          <p:val>
                                            <p:fltVal val="0"/>
                                          </p:val>
                                        </p:tav>
                                      </p:tavLst>
                                    </p:anim>
                                    <p:anim calcmode="lin" valueType="num">
                                      <p:cBhvr>
                                        <p:cTn id="17" dur="1000"/>
                                        <p:tgtEl>
                                          <p:spTgt spid="7"/>
                                        </p:tgtEl>
                                        <p:attrNameLst>
                                          <p:attrName>style.rotation</p:attrName>
                                        </p:attrNameLst>
                                      </p:cBhvr>
                                      <p:tavLst>
                                        <p:tav tm="0">
                                          <p:val>
                                            <p:fltVal val="0"/>
                                          </p:val>
                                        </p:tav>
                                        <p:tav tm="100000">
                                          <p:val>
                                            <p:fltVal val="90"/>
                                          </p:val>
                                        </p:tav>
                                      </p:tavLst>
                                    </p:anim>
                                    <p:animEffect transition="out" filter="fade">
                                      <p:cBhvr>
                                        <p:cTn id="18" dur="1000"/>
                                        <p:tgtEl>
                                          <p:spTgt spid="7"/>
                                        </p:tgtEl>
                                      </p:cBhvr>
                                    </p:animEffect>
                                    <p:set>
                                      <p:cBhvr>
                                        <p:cTn id="19"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45307-FB13-4D9C-F3B6-7A74683B0749}"/>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A6AD980F-28E4-FE12-3806-874EA7390B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16632"/>
            <a:ext cx="9036496" cy="6624736"/>
          </a:xfrm>
        </p:spPr>
      </p:pic>
      <p:sp>
        <p:nvSpPr>
          <p:cNvPr id="4" name="TextBox 3">
            <a:extLst>
              <a:ext uri="{FF2B5EF4-FFF2-40B4-BE49-F238E27FC236}">
                <a16:creationId xmlns:a16="http://schemas.microsoft.com/office/drawing/2014/main" id="{49738D1B-3364-81AD-F6DB-2147A29B24DC}"/>
              </a:ext>
            </a:extLst>
          </p:cNvPr>
          <p:cNvSpPr txBox="1"/>
          <p:nvPr/>
        </p:nvSpPr>
        <p:spPr>
          <a:xfrm>
            <a:off x="4467525" y="620688"/>
            <a:ext cx="4603686" cy="646331"/>
          </a:xfrm>
          <a:prstGeom prst="rect">
            <a:avLst/>
          </a:prstGeom>
          <a:noFill/>
        </p:spPr>
        <p:txBody>
          <a:bodyPr wrap="square">
            <a:spAutoFit/>
          </a:bodyPr>
          <a:lstStyle/>
          <a:p>
            <a:r>
              <a:rPr lang="en-US" b="0" i="0" dirty="0">
                <a:solidFill>
                  <a:schemeClr val="bg1"/>
                </a:solidFill>
                <a:effectLst/>
                <a:latin typeface="Times New Roman" panose="02020603050405020304" pitchFamily="18" charset="0"/>
                <a:cs typeface="Times New Roman" panose="02020603050405020304" pitchFamily="18" charset="0"/>
              </a:rPr>
              <a:t>Ngay </a:t>
            </a:r>
            <a:r>
              <a:rPr lang="en-US" b="0" i="0" dirty="0" err="1">
                <a:solidFill>
                  <a:schemeClr val="bg1"/>
                </a:solidFill>
                <a:effectLst/>
                <a:latin typeface="Times New Roman" panose="02020603050405020304" pitchFamily="18" charset="0"/>
                <a:cs typeface="Times New Roman" panose="02020603050405020304" pitchFamily="18" charset="0"/>
              </a:rPr>
              <a:t>lúc</a:t>
            </a:r>
            <a:r>
              <a:rPr lang="en-US" b="0" i="0" dirty="0">
                <a:solidFill>
                  <a:schemeClr val="bg1"/>
                </a:solidFill>
                <a:effectLst/>
                <a:latin typeface="Times New Roman" panose="02020603050405020304" pitchFamily="18" charset="0"/>
                <a:cs typeface="Times New Roman" panose="02020603050405020304" pitchFamily="18" charset="0"/>
              </a:rPr>
              <a:t> </a:t>
            </a:r>
            <a:r>
              <a:rPr lang="en-US" b="0" i="0" dirty="0" err="1">
                <a:solidFill>
                  <a:schemeClr val="bg1"/>
                </a:solidFill>
                <a:effectLst/>
                <a:latin typeface="Times New Roman" panose="02020603050405020304" pitchFamily="18" charset="0"/>
                <a:cs typeface="Times New Roman" panose="02020603050405020304" pitchFamily="18" charset="0"/>
              </a:rPr>
              <a:t>đó</a:t>
            </a:r>
            <a:r>
              <a:rPr lang="en-US" b="0" i="0" dirty="0">
                <a:solidFill>
                  <a:schemeClr val="bg1"/>
                </a:solidFill>
                <a:effectLst/>
                <a:latin typeface="Times New Roman" panose="02020603050405020304" pitchFamily="18" charset="0"/>
                <a:cs typeface="Times New Roman" panose="02020603050405020304" pitchFamily="18" charset="0"/>
              </a:rPr>
              <a:t> </a:t>
            </a:r>
            <a:r>
              <a:rPr lang="en-US" b="0" i="0" dirty="0" err="1">
                <a:solidFill>
                  <a:schemeClr val="bg1"/>
                </a:solidFill>
                <a:effectLst/>
                <a:latin typeface="Times New Roman" panose="02020603050405020304" pitchFamily="18" charset="0"/>
                <a:cs typeface="Times New Roman" panose="02020603050405020304" pitchFamily="18" charset="0"/>
              </a:rPr>
              <a:t>cô</a:t>
            </a:r>
            <a:r>
              <a:rPr lang="en-US" b="0" i="0" dirty="0">
                <a:solidFill>
                  <a:schemeClr val="bg1"/>
                </a:solidFill>
                <a:effectLst/>
                <a:latin typeface="Times New Roman" panose="02020603050405020304" pitchFamily="18" charset="0"/>
                <a:cs typeface="Times New Roman" panose="02020603050405020304" pitchFamily="18" charset="0"/>
              </a:rPr>
              <a:t> </a:t>
            </a:r>
            <a:r>
              <a:rPr lang="en-US" b="0" i="0" dirty="0" err="1">
                <a:solidFill>
                  <a:schemeClr val="bg1"/>
                </a:solidFill>
                <a:effectLst/>
                <a:latin typeface="Times New Roman" panose="02020603050405020304" pitchFamily="18" charset="0"/>
                <a:cs typeface="Times New Roman" panose="02020603050405020304" pitchFamily="18" charset="0"/>
              </a:rPr>
              <a:t>gái</a:t>
            </a:r>
            <a:r>
              <a:rPr lang="en-US" b="0" i="0" dirty="0">
                <a:solidFill>
                  <a:schemeClr val="bg1"/>
                </a:solidFill>
                <a:effectLst/>
                <a:latin typeface="Times New Roman" panose="02020603050405020304" pitchFamily="18" charset="0"/>
                <a:cs typeface="Times New Roman" panose="02020603050405020304" pitchFamily="18" charset="0"/>
              </a:rPr>
              <a:t> </a:t>
            </a:r>
            <a:r>
              <a:rPr lang="en-US" b="0" i="0" dirty="0" err="1">
                <a:solidFill>
                  <a:schemeClr val="bg1"/>
                </a:solidFill>
                <a:effectLst/>
                <a:latin typeface="Times New Roman" panose="02020603050405020304" pitchFamily="18" charset="0"/>
                <a:cs typeface="Times New Roman" panose="02020603050405020304" pitchFamily="18" charset="0"/>
              </a:rPr>
              <a:t>ngã</a:t>
            </a:r>
            <a:r>
              <a:rPr lang="en-US" b="0" i="0" dirty="0">
                <a:solidFill>
                  <a:schemeClr val="bg1"/>
                </a:solidFill>
                <a:effectLst/>
                <a:latin typeface="Times New Roman" panose="02020603050405020304" pitchFamily="18" charset="0"/>
                <a:cs typeface="Times New Roman" panose="02020603050405020304" pitchFamily="18" charset="0"/>
              </a:rPr>
              <a:t> </a:t>
            </a:r>
            <a:r>
              <a:rPr lang="en-US" b="0" i="0" dirty="0" err="1">
                <a:solidFill>
                  <a:schemeClr val="bg1"/>
                </a:solidFill>
                <a:effectLst/>
                <a:latin typeface="Times New Roman" panose="02020603050405020304" pitchFamily="18" charset="0"/>
                <a:cs typeface="Times New Roman" panose="02020603050405020304" pitchFamily="18" charset="0"/>
              </a:rPr>
              <a:t>lăn</a:t>
            </a:r>
            <a:r>
              <a:rPr lang="en-US" b="0" i="0" dirty="0">
                <a:solidFill>
                  <a:schemeClr val="bg1"/>
                </a:solidFill>
                <a:effectLst/>
                <a:latin typeface="Times New Roman" panose="02020603050405020304" pitchFamily="18" charset="0"/>
                <a:cs typeface="Times New Roman" panose="02020603050405020304" pitchFamily="18" charset="0"/>
              </a:rPr>
              <a:t> </a:t>
            </a:r>
            <a:r>
              <a:rPr lang="en-US" b="0" i="0" dirty="0" err="1">
                <a:solidFill>
                  <a:schemeClr val="bg1"/>
                </a:solidFill>
                <a:effectLst/>
                <a:latin typeface="Times New Roman" panose="02020603050405020304" pitchFamily="18" charset="0"/>
                <a:cs typeface="Times New Roman" panose="02020603050405020304" pitchFamily="18" charset="0"/>
              </a:rPr>
              <a:t>ra</a:t>
            </a:r>
            <a:r>
              <a:rPr lang="en-US" b="0" i="0" dirty="0">
                <a:solidFill>
                  <a:schemeClr val="bg1"/>
                </a:solidFill>
                <a:effectLst/>
                <a:latin typeface="Times New Roman" panose="02020603050405020304" pitchFamily="18" charset="0"/>
                <a:cs typeface="Times New Roman" panose="02020603050405020304" pitchFamily="18" charset="0"/>
              </a:rPr>
              <a:t> </a:t>
            </a:r>
            <a:r>
              <a:rPr lang="en-US" b="0" i="0" dirty="0" err="1">
                <a:solidFill>
                  <a:schemeClr val="bg1"/>
                </a:solidFill>
                <a:effectLst/>
                <a:latin typeface="Times New Roman" panose="02020603050405020304" pitchFamily="18" charset="0"/>
                <a:cs typeface="Times New Roman" panose="02020603050405020304" pitchFamily="18" charset="0"/>
              </a:rPr>
              <a:t>đất</a:t>
            </a:r>
            <a:r>
              <a:rPr lang="en-US" b="0" i="0" dirty="0">
                <a:solidFill>
                  <a:schemeClr val="bg1"/>
                </a:solidFill>
                <a:effectLst/>
                <a:latin typeface="Times New Roman" panose="02020603050405020304" pitchFamily="18" charset="0"/>
                <a:cs typeface="Times New Roman" panose="02020603050405020304" pitchFamily="18" charset="0"/>
              </a:rPr>
              <a:t>, </a:t>
            </a:r>
            <a:r>
              <a:rPr lang="en-US" b="0" i="0" dirty="0" err="1">
                <a:solidFill>
                  <a:schemeClr val="bg1"/>
                </a:solidFill>
                <a:effectLst/>
                <a:latin typeface="Times New Roman" panose="02020603050405020304" pitchFamily="18" charset="0"/>
                <a:cs typeface="Times New Roman" panose="02020603050405020304" pitchFamily="18" charset="0"/>
              </a:rPr>
              <a:t>biến</a:t>
            </a:r>
            <a:r>
              <a:rPr lang="en-US" b="0" i="0" dirty="0">
                <a:solidFill>
                  <a:schemeClr val="bg1"/>
                </a:solidFill>
                <a:effectLst/>
                <a:latin typeface="Times New Roman" panose="02020603050405020304" pitchFamily="18" charset="0"/>
                <a:cs typeface="Times New Roman" panose="02020603050405020304" pitchFamily="18" charset="0"/>
              </a:rPr>
              <a:t> </a:t>
            </a:r>
            <a:r>
              <a:rPr lang="en-US" b="0" i="0" dirty="0" err="1">
                <a:solidFill>
                  <a:schemeClr val="bg1"/>
                </a:solidFill>
                <a:effectLst/>
                <a:latin typeface="Times New Roman" panose="02020603050405020304" pitchFamily="18" charset="0"/>
                <a:cs typeface="Times New Roman" panose="02020603050405020304" pitchFamily="18" charset="0"/>
              </a:rPr>
              <a:t>thành</a:t>
            </a:r>
            <a:r>
              <a:rPr lang="en-US" b="0" i="0" dirty="0">
                <a:solidFill>
                  <a:schemeClr val="bg1"/>
                </a:solidFill>
                <a:effectLst/>
                <a:latin typeface="Times New Roman" panose="02020603050405020304" pitchFamily="18" charset="0"/>
                <a:cs typeface="Times New Roman" panose="02020603050405020304" pitchFamily="18" charset="0"/>
              </a:rPr>
              <a:t> </a:t>
            </a:r>
            <a:r>
              <a:rPr lang="en-US" b="0" i="0" dirty="0" err="1">
                <a:solidFill>
                  <a:schemeClr val="bg1"/>
                </a:solidFill>
                <a:effectLst/>
                <a:latin typeface="Times New Roman" panose="02020603050405020304" pitchFamily="18" charset="0"/>
                <a:cs typeface="Times New Roman" panose="02020603050405020304" pitchFamily="18" charset="0"/>
              </a:rPr>
              <a:t>một</a:t>
            </a:r>
            <a:r>
              <a:rPr lang="en-US" b="0" i="0" dirty="0">
                <a:solidFill>
                  <a:schemeClr val="bg1"/>
                </a:solidFill>
                <a:effectLst/>
                <a:latin typeface="Times New Roman" panose="02020603050405020304" pitchFamily="18" charset="0"/>
                <a:cs typeface="Times New Roman" panose="02020603050405020304" pitchFamily="18" charset="0"/>
              </a:rPr>
              <a:t> con </a:t>
            </a:r>
            <a:r>
              <a:rPr lang="en-US" b="0" i="0" dirty="0" err="1">
                <a:solidFill>
                  <a:schemeClr val="bg1"/>
                </a:solidFill>
                <a:effectLst/>
                <a:latin typeface="Times New Roman" panose="02020603050405020304" pitchFamily="18" charset="0"/>
                <a:cs typeface="Times New Roman" panose="02020603050405020304" pitchFamily="18" charset="0"/>
              </a:rPr>
              <a:t>rùa</a:t>
            </a:r>
            <a:r>
              <a:rPr lang="en-US" b="0" i="0" dirty="0">
                <a:solidFill>
                  <a:schemeClr val="bg1"/>
                </a:solidFill>
                <a:effectLst/>
                <a:latin typeface="Times New Roman" panose="02020603050405020304" pitchFamily="18" charset="0"/>
                <a:cs typeface="Times New Roman" panose="02020603050405020304" pitchFamily="18" charset="0"/>
              </a:rPr>
              <a:t> to </a:t>
            </a:r>
            <a:r>
              <a:rPr lang="en-US" b="0" i="0" dirty="0" err="1">
                <a:solidFill>
                  <a:schemeClr val="bg1"/>
                </a:solidFill>
                <a:effectLst/>
                <a:latin typeface="Times New Roman" panose="02020603050405020304" pitchFamily="18" charset="0"/>
                <a:cs typeface="Times New Roman" panose="02020603050405020304" pitchFamily="18" charset="0"/>
              </a:rPr>
              <a:t>bò</a:t>
            </a:r>
            <a:r>
              <a:rPr lang="en-US" b="0" i="0" dirty="0">
                <a:solidFill>
                  <a:schemeClr val="bg1"/>
                </a:solidFill>
                <a:effectLst/>
                <a:latin typeface="Times New Roman" panose="02020603050405020304" pitchFamily="18" charset="0"/>
                <a:cs typeface="Times New Roman" panose="02020603050405020304" pitchFamily="18" charset="0"/>
              </a:rPr>
              <a:t> </a:t>
            </a:r>
            <a:r>
              <a:rPr lang="en-US" b="0" i="0" dirty="0" err="1">
                <a:solidFill>
                  <a:schemeClr val="bg1"/>
                </a:solidFill>
                <a:effectLst/>
                <a:latin typeface="Times New Roman" panose="02020603050405020304" pitchFamily="18" charset="0"/>
                <a:cs typeface="Times New Roman" panose="02020603050405020304" pitchFamily="18" charset="0"/>
              </a:rPr>
              <a:t>ra</a:t>
            </a:r>
            <a:r>
              <a:rPr lang="en-US" b="0" i="0" dirty="0">
                <a:solidFill>
                  <a:schemeClr val="bg1"/>
                </a:solidFill>
                <a:effectLst/>
                <a:latin typeface="Times New Roman" panose="02020603050405020304" pitchFamily="18" charset="0"/>
                <a:cs typeface="Times New Roman" panose="02020603050405020304" pitchFamily="18" charset="0"/>
              </a:rPr>
              <a:t> </a:t>
            </a:r>
            <a:r>
              <a:rPr lang="en-US" b="0" i="0" dirty="0" err="1">
                <a:solidFill>
                  <a:schemeClr val="bg1"/>
                </a:solidFill>
                <a:effectLst/>
                <a:latin typeface="Times New Roman" panose="02020603050405020304" pitchFamily="18" charset="0"/>
                <a:cs typeface="Times New Roman" panose="02020603050405020304" pitchFamily="18" charset="0"/>
              </a:rPr>
              <a:t>khỏi</a:t>
            </a:r>
            <a:r>
              <a:rPr lang="en-US" b="0" i="0" dirty="0">
                <a:solidFill>
                  <a:schemeClr val="bg1"/>
                </a:solidFill>
                <a:effectLst/>
                <a:latin typeface="Times New Roman" panose="02020603050405020304" pitchFamily="18" charset="0"/>
                <a:cs typeface="Times New Roman" panose="02020603050405020304" pitchFamily="18" charset="0"/>
              </a:rPr>
              <a:t> </a:t>
            </a:r>
            <a:r>
              <a:rPr lang="en-US" b="0" i="0" dirty="0" err="1">
                <a:solidFill>
                  <a:schemeClr val="bg1"/>
                </a:solidFill>
                <a:effectLst/>
                <a:latin typeface="Times New Roman" panose="02020603050405020304" pitchFamily="18" charset="0"/>
                <a:cs typeface="Times New Roman" panose="02020603050405020304" pitchFamily="18" charset="0"/>
              </a:rPr>
              <a:t>nhà</a:t>
            </a:r>
            <a:r>
              <a:rPr lang="en-US" b="0" i="0" dirty="0">
                <a:solidFill>
                  <a:schemeClr val="bg1"/>
                </a:solidFill>
                <a:effectLst/>
                <a:latin typeface="Times New Roman" panose="02020603050405020304" pitchFamily="18" charset="0"/>
                <a:cs typeface="Times New Roman" panose="02020603050405020304" pitchFamily="18" charset="0"/>
              </a:rPr>
              <a:t> </a:t>
            </a:r>
            <a:r>
              <a:rPr lang="en-US" b="0" i="0" dirty="0" err="1">
                <a:solidFill>
                  <a:schemeClr val="bg1"/>
                </a:solidFill>
                <a:effectLst/>
                <a:latin typeface="Times New Roman" panose="02020603050405020304" pitchFamily="18" charset="0"/>
                <a:cs typeface="Times New Roman" panose="02020603050405020304" pitchFamily="18" charset="0"/>
              </a:rPr>
              <a:t>đi</a:t>
            </a:r>
            <a:r>
              <a:rPr lang="en-US" b="0" i="0" dirty="0">
                <a:solidFill>
                  <a:schemeClr val="bg1"/>
                </a:solidFill>
                <a:effectLst/>
                <a:latin typeface="Times New Roman" panose="02020603050405020304" pitchFamily="18" charset="0"/>
                <a:cs typeface="Times New Roman" panose="02020603050405020304" pitchFamily="18" charset="0"/>
              </a:rPr>
              <a:t> </a:t>
            </a:r>
            <a:r>
              <a:rPr lang="en-US" b="0" i="0" dirty="0" err="1">
                <a:solidFill>
                  <a:schemeClr val="bg1"/>
                </a:solidFill>
                <a:effectLst/>
                <a:latin typeface="Times New Roman" panose="02020603050405020304" pitchFamily="18" charset="0"/>
                <a:cs typeface="Times New Roman" panose="02020603050405020304" pitchFamily="18" charset="0"/>
              </a:rPr>
              <a:t>mãi</a:t>
            </a:r>
            <a:r>
              <a:rPr lang="en-US" b="0" i="0" dirty="0">
                <a:solidFill>
                  <a:schemeClr val="bg1"/>
                </a:solidFill>
                <a:effectLst/>
                <a:latin typeface="Times New Roman" panose="02020603050405020304" pitchFamily="18" charset="0"/>
                <a:cs typeface="Times New Roman" panose="02020603050405020304" pitchFamily="18" charset="0"/>
              </a:rPr>
              <a:t>.</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1495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0" y="12200"/>
            <a:ext cx="9144000" cy="6845800"/>
          </a:xfrm>
        </p:spPr>
      </p:pic>
      <p:pic>
        <p:nvPicPr>
          <p:cNvPr id="3" name="Picture 2"/>
          <p:cNvPicPr>
            <a:picLocks noChangeAspect="1"/>
          </p:cNvPicPr>
          <p:nvPr/>
        </p:nvPicPr>
        <p:blipFill rotWithShape="1">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l="10048" t="17160" r="10089" b="18872"/>
          <a:stretch/>
        </p:blipFill>
        <p:spPr>
          <a:xfrm rot="3823249">
            <a:off x="3759129" y="978222"/>
            <a:ext cx="2836782" cy="2272176"/>
          </a:xfrm>
          <a:prstGeom prst="rect">
            <a:avLst/>
          </a:prstGeom>
        </p:spPr>
      </p:pic>
      <p:pic>
        <p:nvPicPr>
          <p:cNvPr id="6" name="Picture 5">
            <a:extLst>
              <a:ext uri="{FF2B5EF4-FFF2-40B4-BE49-F238E27FC236}">
                <a16:creationId xmlns:a16="http://schemas.microsoft.com/office/drawing/2014/main" id="{760BFB59-BADC-845B-F309-4F271FE133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2200"/>
            <a:ext cx="9144000" cy="6833600"/>
          </a:xfrm>
          <a:prstGeom prst="rect">
            <a:avLst/>
          </a:prstGeom>
        </p:spPr>
      </p:pic>
      <p:sp>
        <p:nvSpPr>
          <p:cNvPr id="7" name="TextBox 6">
            <a:extLst>
              <a:ext uri="{FF2B5EF4-FFF2-40B4-BE49-F238E27FC236}">
                <a16:creationId xmlns:a16="http://schemas.microsoft.com/office/drawing/2014/main" id="{007B73C4-2055-C8ED-5DE4-11046E34E543}"/>
              </a:ext>
            </a:extLst>
          </p:cNvPr>
          <p:cNvSpPr txBox="1"/>
          <p:nvPr/>
        </p:nvSpPr>
        <p:spPr>
          <a:xfrm>
            <a:off x="4605696" y="42734"/>
            <a:ext cx="4635374" cy="4360168"/>
          </a:xfrm>
          <a:prstGeom prst="rect">
            <a:avLst/>
          </a:prstGeom>
          <a:noFill/>
        </p:spPr>
        <p:txBody>
          <a:bodyPr wrap="square">
            <a:spAutoFit/>
          </a:bodyPr>
          <a:lstStyle/>
          <a:p>
            <a:pPr algn="l">
              <a:spcAft>
                <a:spcPts val="750"/>
              </a:spcAft>
              <a:buNone/>
            </a:pPr>
            <a:r>
              <a:rPr lang="vi-VN" sz="1600" b="0" i="0" dirty="0">
                <a:solidFill>
                  <a:schemeClr val="bg1"/>
                </a:solidFill>
                <a:effectLst/>
                <a:latin typeface="Times New Roman" panose="02020603050405020304" pitchFamily="18" charset="0"/>
                <a:cs typeface="Times New Roman" panose="02020603050405020304" pitchFamily="18" charset="0"/>
              </a:rPr>
              <a:t>Sóc con lại đi đến nhà cô gái thứ hai. Phải mất ròng rã một ngày, một đêm nữa thì Sóc đến được nhà cô hai. Cô hai đang xe chỉ. Sóc con đưa thư rồi nói với cô hai:</a:t>
            </a:r>
          </a:p>
          <a:p>
            <a:pPr algn="l">
              <a:spcAft>
                <a:spcPts val="750"/>
              </a:spcAft>
              <a:buNone/>
            </a:pPr>
            <a:r>
              <a:rPr lang="vi-VN" sz="1600" b="0" i="0" dirty="0">
                <a:solidFill>
                  <a:schemeClr val="bg1"/>
                </a:solidFill>
                <a:effectLst/>
                <a:latin typeface="Times New Roman" panose="02020603050405020304" pitchFamily="18" charset="0"/>
                <a:cs typeface="Times New Roman" panose="02020603050405020304" pitchFamily="18" charset="0"/>
              </a:rPr>
              <a:t>- Chị hai ơi! Mẹ chị đang ốm đấy, mẹ chị muốn gặp chị. Chị hãy đến gặp mẹ đi.</a:t>
            </a:r>
          </a:p>
          <a:p>
            <a:pPr algn="l">
              <a:spcAft>
                <a:spcPts val="750"/>
              </a:spcAft>
              <a:buNone/>
            </a:pPr>
            <a:r>
              <a:rPr lang="vi-VN" sz="1600" b="0" i="0" dirty="0">
                <a:solidFill>
                  <a:schemeClr val="bg1"/>
                </a:solidFill>
                <a:effectLst/>
                <a:latin typeface="Times New Roman" panose="02020603050405020304" pitchFamily="18" charset="0"/>
                <a:cs typeface="Times New Roman" panose="02020603050405020304" pitchFamily="18" charset="0"/>
              </a:rPr>
              <a:t>Nghe Sóc con nói, cô hai đáp:</a:t>
            </a:r>
          </a:p>
          <a:p>
            <a:pPr algn="l">
              <a:spcAft>
                <a:spcPts val="750"/>
              </a:spcAft>
              <a:buNone/>
            </a:pPr>
            <a:r>
              <a:rPr lang="vi-VN" sz="1600" b="0" i="0" dirty="0">
                <a:solidFill>
                  <a:schemeClr val="bg1"/>
                </a:solidFill>
                <a:effectLst/>
                <a:latin typeface="Times New Roman" panose="02020603050405020304" pitchFamily="18" charset="0"/>
                <a:cs typeface="Times New Roman" panose="02020603050405020304" pitchFamily="18" charset="0"/>
              </a:rPr>
              <a:t>- Thật ư Sóc? Mẹ chị đang ốm à? Ôi! Chị thương mẹ chị quá! Chị muốn về thăm mẹ yêu quý của chị ngay, nhưng chị còn bận xe cho xong chỗ chỉ này đã.</a:t>
            </a:r>
          </a:p>
          <a:p>
            <a:pPr algn="l">
              <a:spcAft>
                <a:spcPts val="750"/>
              </a:spcAft>
              <a:buNone/>
            </a:pPr>
            <a:r>
              <a:rPr lang="vi-VN" sz="1600" b="0" i="0" dirty="0">
                <a:solidFill>
                  <a:schemeClr val="bg1"/>
                </a:solidFill>
                <a:effectLst/>
                <a:latin typeface="Times New Roman" panose="02020603050405020304" pitchFamily="18" charset="0"/>
                <a:cs typeface="Times New Roman" panose="02020603050405020304" pitchFamily="18" charset="0"/>
              </a:rPr>
              <a:t>Nghe cô hai nói, Sóc con giận dữ:</a:t>
            </a:r>
          </a:p>
          <a:p>
            <a:pPr>
              <a:spcAft>
                <a:spcPts val="750"/>
              </a:spcAft>
            </a:pPr>
            <a:r>
              <a:rPr lang="vi-VN" sz="1600" b="0" i="0" dirty="0">
                <a:solidFill>
                  <a:schemeClr val="bg1"/>
                </a:solidFill>
                <a:effectLst/>
                <a:latin typeface="Times New Roman" panose="02020603050405020304" pitchFamily="18" charset="0"/>
                <a:cs typeface="Times New Roman" panose="02020603050405020304" pitchFamily="18" charset="0"/>
              </a:rPr>
              <a:t>- Thương mẹ, thương mẹ mà lại còn để xe chỉ đã rồi mới đi thăm mẹ. Thôi được! Nếu thế thì cứ ở nhà mà xe chỉ suốt </a:t>
            </a:r>
            <a:r>
              <a:rPr lang="vi-VN" sz="1600" b="0" i="0" dirty="0">
                <a:solidFill>
                  <a:schemeClr val="bg1"/>
                </a:solidFill>
                <a:effectLst/>
                <a:latin typeface="+mj-lt"/>
                <a:cs typeface="Times New Roman" panose="02020603050405020304" pitchFamily="18" charset="0"/>
              </a:rPr>
              <a:t>đời.</a:t>
            </a:r>
            <a:r>
              <a:rPr lang="en-US" sz="1600" b="0" i="0" dirty="0">
                <a:solidFill>
                  <a:schemeClr val="bg1"/>
                </a:solidFill>
                <a:effectLst/>
                <a:latin typeface="+mj-lt"/>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Sóc</a:t>
            </a:r>
            <a:r>
              <a:rPr lang="en-US" sz="1600" dirty="0">
                <a:solidFill>
                  <a:schemeClr val="bg1"/>
                </a:solidFill>
                <a:latin typeface="Times New Roman" panose="02020603050405020304" pitchFamily="18" charset="0"/>
                <a:cs typeface="Times New Roman" panose="02020603050405020304" pitchFamily="18" charset="0"/>
              </a:rPr>
              <a:t> con </a:t>
            </a:r>
            <a:r>
              <a:rPr lang="en-US" sz="1600" dirty="0" err="1">
                <a:solidFill>
                  <a:schemeClr val="bg1"/>
                </a:solidFill>
                <a:latin typeface="Times New Roman" panose="02020603050405020304" pitchFamily="18" charset="0"/>
                <a:cs typeface="Times New Roman" panose="02020603050405020304" pitchFamily="18" charset="0"/>
              </a:rPr>
              <a:t>vừa</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nói</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xong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thì</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cô</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hai</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biến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thành</a:t>
            </a:r>
            <a:r>
              <a:rPr lang="en-US" sz="1600" dirty="0">
                <a:solidFill>
                  <a:schemeClr val="bg1"/>
                </a:solidFill>
                <a:latin typeface="Times New Roman" panose="02020603050405020304" pitchFamily="18" charset="0"/>
                <a:cs typeface="Times New Roman" panose="02020603050405020304" pitchFamily="18" charset="0"/>
              </a:rPr>
              <a:t> con </a:t>
            </a:r>
            <a:r>
              <a:rPr lang="en-US" sz="1600" dirty="0" err="1">
                <a:solidFill>
                  <a:schemeClr val="bg1"/>
                </a:solidFill>
                <a:latin typeface="Times New Roman" panose="02020603050405020304" pitchFamily="18" charset="0"/>
                <a:cs typeface="Times New Roman" panose="02020603050405020304" pitchFamily="18" charset="0"/>
              </a:rPr>
              <a:t>nhện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suốt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đời</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giăng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chỉ</a:t>
            </a:r>
            <a:r>
              <a:rPr lang="en-US" sz="1600" dirty="0">
                <a:solidFill>
                  <a:schemeClr val="bg1"/>
                </a:solidFill>
                <a:latin typeface="Times New Roman" panose="02020603050405020304" pitchFamily="18" charset="0"/>
                <a:cs typeface="Times New Roman" panose="02020603050405020304" pitchFamily="18" charset="0"/>
              </a:rPr>
              <a:t>.</a:t>
            </a:r>
            <a:endParaRPr lang="vi-VN" sz="1600" b="0" i="0" dirty="0">
              <a:solidFill>
                <a:schemeClr val="bg1"/>
              </a:solidFill>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6552880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44444E-6 1.75763E-6 C -0.00746 0.003 -0.00746 0.0067 -0.01319 0.01041 C -0.01562 0.01226 -0.01892 0.01272 -0.0217 0.01387 C -0.02326 0.01434 -0.02604 0.01549 -0.02604 0.01572 C -0.03871 0.02567 -0.05347 0.02844 -0.0677 0.03284 C -0.07604 0.03538 -0.0835 0.04232 -0.09097 0.04671 C -0.09895 0.05157 -0.10937 0.05134 -0.11822 0.05365 C -0.13246 0.05296 -0.14635 0.05273 -0.16006 0.0518 C -0.17187 0.05088 -0.18246 0.04209 -0.19357 0.03816 C -0.20277 0.03053 -0.20833 0.02035 -0.21944 0.01549 C -0.22378 0.00717 -0.22934 0.00925 -0.23645 0.00509 C -0.24409 0.00069 -0.25 -0.00278 -0.25833 -0.00509 C -0.2809 -0.00393 -0.2835 -0.0037 -0.3 1.75763E-6 C -0.3059 0.00439 -0.31232 0.00624 -0.31892 0.00856 C -0.32274 0.01572 -0.32864 0.01734 -0.33472 0.02243 C -0.33958 0.02613 -0.34236 0.03076 -0.34774 0.03284 C -0.35347 0.03723 -0.35868 0.03908 -0.3651 0.04163 C -0.36631 0.04209 -0.36944 0.04325 -0.36944 0.04348 C -0.37708 0.04926 -0.38645 0.05018 -0.39548 0.0518 C -0.41215 0.05134 -0.42916 0.05111 -0.446 0.05018 C -0.45694 0.04949 -0.46684 0.04209 -0.47743 0.03978 C -0.50711 0.03284 -0.53107 0.03214 -0.56267 0.03122 C -0.58663 0.02891 -0.61302 0.02544 -0.63593 0.01549 C -0.64097 0.01572 -0.67274 0.01572 -0.68645 0.01896 C -0.69253 0.02035 -0.69809 0.02405 -0.70382 0.0259 C -0.70781 0.02706 -0.71371 0.02706 -0.71684 0.03122 " pathEditMode="relative" rAng="0" ptsTypes="fffffffffffffffffffffffffA">
                                      <p:cBhvr>
                                        <p:cTn id="11" dur="2000" fill="hold"/>
                                        <p:tgtEl>
                                          <p:spTgt spid="3"/>
                                        </p:tgtEl>
                                        <p:attrNameLst>
                                          <p:attrName>ppt_x</p:attrName>
                                          <p:attrName>ppt_y</p:attrName>
                                        </p:attrNameLst>
                                      </p:cBhvr>
                                      <p:rCtr x="-35851" y="2428"/>
                                    </p:animMotion>
                                  </p:childTnLst>
                                  <p:subTnLst>
                                    <p:audio>
                                      <p:cMediaNode>
                                        <p:cTn display="0" masterRel="sameClick">
                                          <p:stCondLst>
                                            <p:cond evt="begin" delay="0">
                                              <p:tn val="10"/>
                                            </p:cond>
                                          </p:stCondLst>
                                          <p:endCondLst>
                                            <p:cond evt="onStopAudio" delay="0">
                                              <p:tgtEl>
                                                <p:sldTgt/>
                                              </p:tgtEl>
                                            </p:cond>
                                          </p:endCondLst>
                                        </p:cTn>
                                        <p:tgtEl>
                                          <p:sndTgt r:embed="rId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43999" cy="6858000"/>
          </a:xfrm>
        </p:spPr>
      </p:pic>
      <p:pic>
        <p:nvPicPr>
          <p:cNvPr id="5" name="Picture 4">
            <a:extLst>
              <a:ext uri="{FF2B5EF4-FFF2-40B4-BE49-F238E27FC236}">
                <a16:creationId xmlns:a16="http://schemas.microsoft.com/office/drawing/2014/main" id="{FF2C37E5-E77A-E974-0F94-8D77544EFD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E8E03F2E-ABAA-5FF4-482E-DBD436DA6AF9}"/>
              </a:ext>
            </a:extLst>
          </p:cNvPr>
          <p:cNvSpPr txBox="1"/>
          <p:nvPr/>
        </p:nvSpPr>
        <p:spPr>
          <a:xfrm>
            <a:off x="4740958" y="248087"/>
            <a:ext cx="4397765" cy="584775"/>
          </a:xfrm>
          <a:prstGeom prst="rect">
            <a:avLst/>
          </a:prstGeom>
          <a:noFill/>
        </p:spPr>
        <p:txBody>
          <a:bodyPr wrap="square">
            <a:spAutoFit/>
          </a:bodyPr>
          <a:lstStyle/>
          <a:p>
            <a:r>
              <a:rPr lang="vi-VN" sz="1600" b="0" i="0" dirty="0">
                <a:solidFill>
                  <a:schemeClr val="bg1"/>
                </a:solidFill>
                <a:effectLst/>
                <a:latin typeface="Times New Roman" panose="02020603050405020304" pitchFamily="18" charset="0"/>
                <a:cs typeface="Times New Roman" panose="02020603050405020304" pitchFamily="18" charset="0"/>
              </a:rPr>
              <a:t>Sóc con lại đi đến nhà cô gái út. Cô đang nhào bột. Sóc con đưa thư cho cô út. </a:t>
            </a:r>
            <a:endParaRPr lang="en-US" dirty="0"/>
          </a:p>
        </p:txBody>
      </p:sp>
    </p:spTree>
    <p:custDataLst>
      <p:tags r:id="rId1"/>
    </p:custDataLst>
    <p:extLst>
      <p:ext uri="{BB962C8B-B14F-4D97-AF65-F5344CB8AC3E}">
        <p14:creationId xmlns:p14="http://schemas.microsoft.com/office/powerpoint/2010/main" val="3337988711"/>
      </p:ext>
    </p:extLst>
  </p:cSld>
  <p:clrMapOvr>
    <a:masterClrMapping/>
  </p:clrMapOvr>
  <mc:AlternateContent xmlns:mc="http://schemas.openxmlformats.org/markup-compatibility/2006">
    <mc:Choice xmlns:p14="http://schemas.microsoft.com/office/powerpoint/2010/main" Requires="p14">
      <p:transition spd="slow" p14:dur="1250">
        <p14:flip dir="r"/>
        <p:sndAc>
          <p:stSnd>
            <p:snd r:embed="rId4" name="chimes.wav"/>
          </p:stSnd>
        </p:sndAc>
      </p:transition>
    </mc:Choice>
    <mc:Fallback>
      <p:transition spd="slow">
        <p:fade/>
        <p:sndAc>
          <p:stSnd>
            <p:snd r:embed="rId4" name="chimes.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E3012-19FC-8FDF-4443-169FA41E4BB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0AF074B-717E-FA6A-A9C4-1712BE81FA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6" y="274638"/>
            <a:ext cx="9108504" cy="6583362"/>
          </a:xfrm>
        </p:spPr>
      </p:pic>
      <p:sp>
        <p:nvSpPr>
          <p:cNvPr id="4" name="TextBox 3">
            <a:extLst>
              <a:ext uri="{FF2B5EF4-FFF2-40B4-BE49-F238E27FC236}">
                <a16:creationId xmlns:a16="http://schemas.microsoft.com/office/drawing/2014/main" id="{BF6139A3-57D3-0046-6F73-1050BA550362}"/>
              </a:ext>
            </a:extLst>
          </p:cNvPr>
          <p:cNvSpPr txBox="1"/>
          <p:nvPr/>
        </p:nvSpPr>
        <p:spPr>
          <a:xfrm>
            <a:off x="4716016" y="675333"/>
            <a:ext cx="4176464" cy="2308324"/>
          </a:xfrm>
          <a:prstGeom prst="rect">
            <a:avLst/>
          </a:prstGeom>
          <a:noFill/>
        </p:spPr>
        <p:txBody>
          <a:bodyPr wrap="square">
            <a:spAutoFit/>
          </a:bodyPr>
          <a:lstStyle/>
          <a:p>
            <a:r>
              <a:rPr lang="vi-VN" sz="1800" b="0" i="0" dirty="0">
                <a:solidFill>
                  <a:schemeClr val="bg1"/>
                </a:solidFill>
                <a:effectLst/>
                <a:latin typeface="Times New Roman" panose="02020603050405020304" pitchFamily="18" charset="0"/>
                <a:cs typeface="Times New Roman" panose="02020603050405020304" pitchFamily="18" charset="0"/>
              </a:rPr>
              <a:t>Đọc thư xong cô hốt hoảng, tát tả đi thăm mẹ ngay.</a:t>
            </a:r>
            <a:endParaRPr lang="en-US" sz="1800" b="0" i="0" dirty="0">
              <a:solidFill>
                <a:schemeClr val="bg1"/>
              </a:solidFill>
              <a:effectLst/>
              <a:latin typeface="Times New Roman" panose="02020603050405020304" pitchFamily="18" charset="0"/>
              <a:cs typeface="Times New Roman" panose="02020603050405020304" pitchFamily="18" charset="0"/>
            </a:endParaRPr>
          </a:p>
          <a:p>
            <a:r>
              <a:rPr lang="vi-VN" sz="1800" dirty="0">
                <a:solidFill>
                  <a:schemeClr val="bg1"/>
                </a:solidFill>
                <a:latin typeface="Times New Roman" panose="02020603050405020304" pitchFamily="18" charset="0"/>
                <a:cs typeface="Times New Roman" panose="02020603050405020304" pitchFamily="18" charset="0"/>
              </a:rPr>
              <a:t>Thấy cô út thật tình thương mẹ, Sóc con âu yếm nói:</a:t>
            </a:r>
          </a:p>
          <a:p>
            <a:r>
              <a:rPr lang="vi-VN" sz="1800" dirty="0">
                <a:solidFill>
                  <a:schemeClr val="bg1"/>
                </a:solidFill>
                <a:latin typeface="Times New Roman" panose="02020603050405020304" pitchFamily="18" charset="0"/>
                <a:cs typeface="Times New Roman" panose="02020603050405020304" pitchFamily="18" charset="0"/>
              </a:rPr>
              <a:t>- Chị út ơi! Chị là người con hiếu thảo!</a:t>
            </a:r>
          </a:p>
          <a:p>
            <a:r>
              <a:rPr lang="vi-VN" sz="1800" dirty="0">
                <a:solidFill>
                  <a:schemeClr val="bg1"/>
                </a:solidFill>
                <a:latin typeface="Times New Roman" panose="02020603050405020304" pitchFamily="18" charset="0"/>
                <a:cs typeface="Times New Roman" panose="02020603050405020304" pitchFamily="18" charset="0"/>
              </a:rPr>
              <a:t> Mọi người, ai ai cũng thương yêu, quý mến cô Út. Còn các con cô thì người nào cũng quý mến cô.</a:t>
            </a:r>
          </a:p>
        </p:txBody>
      </p:sp>
    </p:spTree>
    <p:extLst>
      <p:ext uri="{BB962C8B-B14F-4D97-AF65-F5344CB8AC3E}">
        <p14:creationId xmlns:p14="http://schemas.microsoft.com/office/powerpoint/2010/main" val="31857725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23252" y="13047"/>
            <a:ext cx="9096364" cy="6834305"/>
          </a:xfrm>
        </p:spPr>
      </p:pic>
      <p:sp>
        <p:nvSpPr>
          <p:cNvPr id="4" name="Content Placeholder 2"/>
          <p:cNvSpPr txBox="1">
            <a:spLocks/>
          </p:cNvSpPr>
          <p:nvPr/>
        </p:nvSpPr>
        <p:spPr>
          <a:xfrm>
            <a:off x="683568" y="1316296"/>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755575" y="2562926"/>
            <a:ext cx="7632848" cy="1015663"/>
          </a:xfrm>
          <a:prstGeom prst="rect">
            <a:avLst/>
          </a:prstGeom>
          <a:noFill/>
        </p:spPr>
        <p:txBody>
          <a:bodyPr wrap="square" lIns="91440" tIns="45720" rIns="91440" bIns="45720">
            <a:spAutoFit/>
          </a:bodyPr>
          <a:lstStyle/>
          <a:p>
            <a:pPr algn="ctr"/>
            <a:r>
              <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ĐÀM THOẠI</a:t>
            </a:r>
          </a:p>
        </p:txBody>
      </p:sp>
    </p:spTree>
    <p:custDataLst>
      <p:tags r:id="rId1"/>
    </p:custDataLst>
    <p:extLst>
      <p:ext uri="{BB962C8B-B14F-4D97-AF65-F5344CB8AC3E}">
        <p14:creationId xmlns:p14="http://schemas.microsoft.com/office/powerpoint/2010/main" val="3400902045"/>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5" name="chimes.wav"/>
          </p:stSnd>
        </p:sndAc>
      </p:transition>
    </mc:Choice>
    <mc:Fallback xmlns="">
      <p:transition spd="slow">
        <p:circl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22516" y="27256"/>
            <a:ext cx="9129413" cy="6859136"/>
          </a:xfrm>
        </p:spPr>
      </p:pic>
      <p:sp>
        <p:nvSpPr>
          <p:cNvPr id="4" name="Content Placeholder 2"/>
          <p:cNvSpPr txBox="1">
            <a:spLocks/>
          </p:cNvSpPr>
          <p:nvPr/>
        </p:nvSpPr>
        <p:spPr>
          <a:xfrm>
            <a:off x="683568" y="12982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1187624" y="116632"/>
            <a:ext cx="7632848" cy="1323439"/>
          </a:xfrm>
          <a:prstGeom prst="rect">
            <a:avLst/>
          </a:prstGeom>
          <a:noFill/>
        </p:spPr>
        <p:txBody>
          <a:bodyPr wrap="square" lIns="91440" tIns="45720" rIns="91440" bIns="45720">
            <a:spAutoFit/>
          </a:bodyPr>
          <a:lstStyle/>
          <a:p>
            <a:pPr algn="ct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vừa</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kể</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cho</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các</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con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nghe</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pPr algn="ct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câu</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có</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tên</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là</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gì</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grpSp>
        <p:nvGrpSpPr>
          <p:cNvPr id="19" name="Group 18"/>
          <p:cNvGrpSpPr/>
          <p:nvPr/>
        </p:nvGrpSpPr>
        <p:grpSpPr>
          <a:xfrm>
            <a:off x="1226434" y="1545116"/>
            <a:ext cx="4646920" cy="1296142"/>
            <a:chOff x="611560" y="1545116"/>
            <a:chExt cx="4646920" cy="1296142"/>
          </a:xfrm>
        </p:grpSpPr>
        <p:sp>
          <p:nvSpPr>
            <p:cNvPr id="13" name="Freeform 12"/>
            <p:cNvSpPr/>
            <p:nvPr/>
          </p:nvSpPr>
          <p:spPr>
            <a:xfrm>
              <a:off x="1204640" y="1628800"/>
              <a:ext cx="4053840" cy="1128774"/>
            </a:xfrm>
            <a:custGeom>
              <a:avLst/>
              <a:gdLst>
                <a:gd name="connsiteX0" fmla="*/ 0 w 4053840"/>
                <a:gd name="connsiteY0" fmla="*/ 0 h 1128772"/>
                <a:gd name="connsiteX1" fmla="*/ 3489454 w 4053840"/>
                <a:gd name="connsiteY1" fmla="*/ 0 h 1128772"/>
                <a:gd name="connsiteX2" fmla="*/ 4053840 w 4053840"/>
                <a:gd name="connsiteY2" fmla="*/ 564386 h 1128772"/>
                <a:gd name="connsiteX3" fmla="*/ 3489454 w 4053840"/>
                <a:gd name="connsiteY3" fmla="*/ 1128772 h 1128772"/>
                <a:gd name="connsiteX4" fmla="*/ 0 w 4053840"/>
                <a:gd name="connsiteY4" fmla="*/ 1128772 h 1128772"/>
                <a:gd name="connsiteX5" fmla="*/ 0 w 4053840"/>
                <a:gd name="connsiteY5" fmla="*/ 0 h 11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1128772">
                  <a:moveTo>
                    <a:pt x="4053840" y="1128771"/>
                  </a:moveTo>
                  <a:lnTo>
                    <a:pt x="564386" y="1128771"/>
                  </a:lnTo>
                  <a:lnTo>
                    <a:pt x="0" y="564386"/>
                  </a:lnTo>
                  <a:lnTo>
                    <a:pt x="564386" y="1"/>
                  </a:lnTo>
                  <a:lnTo>
                    <a:pt x="4053840" y="1"/>
                  </a:lnTo>
                  <a:lnTo>
                    <a:pt x="4053840" y="1128771"/>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9950" tIns="125731" rIns="234696" bIns="125731" numCol="1" spcCol="1270" anchor="ctr" anchorCtr="0">
              <a:noAutofit/>
            </a:bodyPr>
            <a:lstStyle/>
            <a:p>
              <a:pPr lvl="0" algn="ctr" defTabSz="1466850">
                <a:lnSpc>
                  <a:spcPct val="90000"/>
                </a:lnSpc>
                <a:spcBef>
                  <a:spcPct val="0"/>
                </a:spcBef>
                <a:spcAft>
                  <a:spcPct val="35000"/>
                </a:spcAft>
              </a:pP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1.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ba</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gái</a:t>
              </a:r>
              <a:endParaRPr lang="vi-VN" sz="3300" kern="1200" dirty="0"/>
            </a:p>
          </p:txBody>
        </p:sp>
        <p:sp>
          <p:nvSpPr>
            <p:cNvPr id="14" name="Oval 13"/>
            <p:cNvSpPr/>
            <p:nvPr/>
          </p:nvSpPr>
          <p:spPr>
            <a:xfrm>
              <a:off x="611560" y="1545116"/>
              <a:ext cx="1449869" cy="1296142"/>
            </a:xfrm>
            <a:prstGeom prst="ellipse">
              <a:avLst/>
            </a:prstGeom>
            <a:blipFill>
              <a:blip r:embed="rId9" cstate="print">
                <a:extLst>
                  <a:ext uri="{28A0092B-C50C-407E-A947-70E740481C1C}">
                    <a14:useLocalDpi xmlns:a14="http://schemas.microsoft.com/office/drawing/2010/main" val="0"/>
                  </a:ext>
                </a:extLst>
              </a:blip>
              <a:srcRect/>
              <a:stretch>
                <a:fillRect t="-6000" b="-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0" name="Group 19"/>
          <p:cNvGrpSpPr/>
          <p:nvPr/>
        </p:nvGrpSpPr>
        <p:grpSpPr>
          <a:xfrm>
            <a:off x="1334547" y="3040906"/>
            <a:ext cx="4618228" cy="1300842"/>
            <a:chOff x="703907" y="3040906"/>
            <a:chExt cx="4618228" cy="1300842"/>
          </a:xfrm>
        </p:grpSpPr>
        <p:sp>
          <p:nvSpPr>
            <p:cNvPr id="15" name="Freeform 14"/>
            <p:cNvSpPr/>
            <p:nvPr/>
          </p:nvSpPr>
          <p:spPr>
            <a:xfrm>
              <a:off x="1268295" y="3212976"/>
              <a:ext cx="4053840" cy="1128772"/>
            </a:xfrm>
            <a:custGeom>
              <a:avLst/>
              <a:gdLst>
                <a:gd name="connsiteX0" fmla="*/ 0 w 4053840"/>
                <a:gd name="connsiteY0" fmla="*/ 0 h 1128772"/>
                <a:gd name="connsiteX1" fmla="*/ 3489454 w 4053840"/>
                <a:gd name="connsiteY1" fmla="*/ 0 h 1128772"/>
                <a:gd name="connsiteX2" fmla="*/ 4053840 w 4053840"/>
                <a:gd name="connsiteY2" fmla="*/ 564386 h 1128772"/>
                <a:gd name="connsiteX3" fmla="*/ 3489454 w 4053840"/>
                <a:gd name="connsiteY3" fmla="*/ 1128772 h 1128772"/>
                <a:gd name="connsiteX4" fmla="*/ 0 w 4053840"/>
                <a:gd name="connsiteY4" fmla="*/ 1128772 h 1128772"/>
                <a:gd name="connsiteX5" fmla="*/ 0 w 4053840"/>
                <a:gd name="connsiteY5" fmla="*/ 0 h 11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1128772">
                  <a:moveTo>
                    <a:pt x="4053840" y="1128771"/>
                  </a:moveTo>
                  <a:lnTo>
                    <a:pt x="564386" y="1128771"/>
                  </a:lnTo>
                  <a:lnTo>
                    <a:pt x="0" y="564386"/>
                  </a:lnTo>
                  <a:lnTo>
                    <a:pt x="564386" y="1"/>
                  </a:lnTo>
                  <a:lnTo>
                    <a:pt x="4053840" y="1"/>
                  </a:lnTo>
                  <a:lnTo>
                    <a:pt x="4053840" y="1128771"/>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9950" tIns="125730" rIns="234696" bIns="125730" numCol="1" spcCol="1270" anchor="ctr" anchorCtr="0">
              <a:noAutofit/>
            </a:bodyPr>
            <a:lstStyle/>
            <a:p>
              <a:pPr lvl="0" algn="ctr" defTabSz="1466850">
                <a:lnSpc>
                  <a:spcPct val="90000"/>
                </a:lnSpc>
                <a:spcBef>
                  <a:spcPct val="0"/>
                </a:spcBef>
                <a:spcAft>
                  <a:spcPct val="35000"/>
                </a:spcAft>
              </a:pP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2.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hai</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anh</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em</a:t>
              </a:r>
              <a:endParaRPr lang="vi-VN" sz="3300" kern="1200" dirty="0"/>
            </a:p>
          </p:txBody>
        </p:sp>
        <p:sp>
          <p:nvSpPr>
            <p:cNvPr id="16" name="Oval 15"/>
            <p:cNvSpPr/>
            <p:nvPr/>
          </p:nvSpPr>
          <p:spPr>
            <a:xfrm>
              <a:off x="703907" y="3040906"/>
              <a:ext cx="1429003" cy="1300842"/>
            </a:xfrm>
            <a:prstGeom prst="ellipse">
              <a:avLst/>
            </a:prstGeom>
            <a:blipFill>
              <a:blip r:embed="rId10">
                <a:extLst>
                  <a:ext uri="{28A0092B-C50C-407E-A947-70E740481C1C}">
                    <a14:useLocalDpi xmlns:a14="http://schemas.microsoft.com/office/drawing/2010/main" val="0"/>
                  </a:ext>
                </a:extLst>
              </a:blip>
              <a:srcRect/>
              <a:stretch>
                <a:fillRect l="-39000" r="-3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1" name="Group 20"/>
          <p:cNvGrpSpPr/>
          <p:nvPr/>
        </p:nvGrpSpPr>
        <p:grpSpPr>
          <a:xfrm>
            <a:off x="1399258" y="4857482"/>
            <a:ext cx="4609044" cy="1296143"/>
            <a:chOff x="721320" y="4857482"/>
            <a:chExt cx="4609044" cy="1296143"/>
          </a:xfrm>
        </p:grpSpPr>
        <p:sp>
          <p:nvSpPr>
            <p:cNvPr id="17" name="Freeform 16"/>
            <p:cNvSpPr/>
            <p:nvPr/>
          </p:nvSpPr>
          <p:spPr>
            <a:xfrm>
              <a:off x="1276524" y="4941168"/>
              <a:ext cx="4053840" cy="1128773"/>
            </a:xfrm>
            <a:custGeom>
              <a:avLst/>
              <a:gdLst>
                <a:gd name="connsiteX0" fmla="*/ 0 w 4053840"/>
                <a:gd name="connsiteY0" fmla="*/ 0 h 1128772"/>
                <a:gd name="connsiteX1" fmla="*/ 3489454 w 4053840"/>
                <a:gd name="connsiteY1" fmla="*/ 0 h 1128772"/>
                <a:gd name="connsiteX2" fmla="*/ 4053840 w 4053840"/>
                <a:gd name="connsiteY2" fmla="*/ 564386 h 1128772"/>
                <a:gd name="connsiteX3" fmla="*/ 3489454 w 4053840"/>
                <a:gd name="connsiteY3" fmla="*/ 1128772 h 1128772"/>
                <a:gd name="connsiteX4" fmla="*/ 0 w 4053840"/>
                <a:gd name="connsiteY4" fmla="*/ 1128772 h 1128772"/>
                <a:gd name="connsiteX5" fmla="*/ 0 w 4053840"/>
                <a:gd name="connsiteY5" fmla="*/ 0 h 11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1128772">
                  <a:moveTo>
                    <a:pt x="4053840" y="1128771"/>
                  </a:moveTo>
                  <a:lnTo>
                    <a:pt x="564386" y="1128771"/>
                  </a:lnTo>
                  <a:lnTo>
                    <a:pt x="0" y="564386"/>
                  </a:lnTo>
                  <a:lnTo>
                    <a:pt x="564386" y="1"/>
                  </a:lnTo>
                  <a:lnTo>
                    <a:pt x="4053840" y="1"/>
                  </a:lnTo>
                  <a:lnTo>
                    <a:pt x="4053840" y="1128771"/>
                  </a:ln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9950" tIns="125731" rIns="234696" bIns="125730" numCol="1" spcCol="1270" anchor="ctr" anchorCtr="0">
              <a:noAutofit/>
            </a:bodyPr>
            <a:lstStyle/>
            <a:p>
              <a:pPr lvl="0" algn="ctr" defTabSz="1466850">
                <a:lnSpc>
                  <a:spcPct val="90000"/>
                </a:lnSpc>
                <a:spcBef>
                  <a:spcPct val="0"/>
                </a:spcBef>
                <a:spcAft>
                  <a:spcPct val="35000"/>
                </a:spcAft>
              </a:pP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3.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tấm</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cám</a:t>
              </a:r>
              <a:endParaRPr lang="vi-VN" sz="3300" kern="1200" dirty="0"/>
            </a:p>
          </p:txBody>
        </p:sp>
        <p:sp>
          <p:nvSpPr>
            <p:cNvPr id="18" name="Oval 17"/>
            <p:cNvSpPr/>
            <p:nvPr/>
          </p:nvSpPr>
          <p:spPr>
            <a:xfrm>
              <a:off x="721320" y="4857482"/>
              <a:ext cx="1411591" cy="1296143"/>
            </a:xfrm>
            <a:prstGeom prst="ellipse">
              <a:avLst/>
            </a:prstGeom>
            <a:blipFill>
              <a:blip r:embed="rId11" cstate="print">
                <a:extLst>
                  <a:ext uri="{28A0092B-C50C-407E-A947-70E740481C1C}">
                    <a14:useLocalDpi xmlns:a14="http://schemas.microsoft.com/office/drawing/2010/main" val="0"/>
                  </a:ext>
                </a:extLst>
              </a:blip>
              <a:srcRect/>
              <a:stretch>
                <a:fillRect t="-1000" b="-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77555" y="1628800"/>
            <a:ext cx="1508509" cy="1268090"/>
          </a:xfrm>
          <a:prstGeom prst="rect">
            <a:avLst/>
          </a:prstGeom>
        </p:spPr>
      </p:pic>
      <p:pic>
        <p:nvPicPr>
          <p:cNvPr id="23" name="Pictur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77555" y="3222378"/>
            <a:ext cx="1440160" cy="1025599"/>
          </a:xfrm>
          <a:prstGeom prst="rect">
            <a:avLst/>
          </a:prstGeom>
        </p:spPr>
      </p:pic>
      <p:pic>
        <p:nvPicPr>
          <p:cNvPr id="24" name="Picture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50200" y="4941168"/>
            <a:ext cx="1494869" cy="1064559"/>
          </a:xfrm>
          <a:prstGeom prst="rect">
            <a:avLst/>
          </a:prstGeom>
        </p:spPr>
      </p:pic>
    </p:spTree>
    <p:custDataLst>
      <p:tags r:id="rId1"/>
    </p:custDataLst>
    <p:extLst>
      <p:ext uri="{BB962C8B-B14F-4D97-AF65-F5344CB8AC3E}">
        <p14:creationId xmlns:p14="http://schemas.microsoft.com/office/powerpoint/2010/main" val="3835818216"/>
      </p:ext>
    </p:extLst>
  </p:cSld>
  <p:clrMapOvr>
    <a:masterClrMapping/>
  </p:clrMapOvr>
  <p:transition spd="slow">
    <p:push dir="u"/>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3000"/>
                                        <p:tgtEl>
                                          <p:spTgt spid="22"/>
                                        </p:tgtEl>
                                      </p:cBhvr>
                                    </p:animEffect>
                                  </p:childTnLst>
                                  <p:subTnLst>
                                    <p:audio>
                                      <p:cMediaNode>
                                        <p:cTn display="0" masterRel="sameClick">
                                          <p:stCondLst>
                                            <p:cond evt="begin" delay="0">
                                              <p:tn val="11"/>
                                            </p:cond>
                                          </p:stCondLst>
                                          <p:endCondLst>
                                            <p:cond evt="onStopAudio" delay="0">
                                              <p:tgtEl>
                                                <p:sldTgt/>
                                              </p:tgtEl>
                                            </p:cond>
                                          </p:endCondLst>
                                        </p:cTn>
                                        <p:tgtEl>
                                          <p:sndTgt r:embed="rId5" name="dung.wav"/>
                                        </p:tgtEl>
                                      </p:cMediaNode>
                                    </p:audio>
                                  </p:subTnLst>
                                </p:cTn>
                              </p:par>
                            </p:childTnLst>
                          </p:cTn>
                        </p:par>
                        <p:par>
                          <p:cTn id="14" fill="hold">
                            <p:stCondLst>
                              <p:cond delay="3000"/>
                            </p:stCondLst>
                            <p:childTnLst>
                              <p:par>
                                <p:cTn id="15" presetID="16" presetClass="exit" presetSubtype="21" fill="hold" nodeType="afterEffect">
                                  <p:stCondLst>
                                    <p:cond delay="0"/>
                                  </p:stCondLst>
                                  <p:childTnLst>
                                    <p:animEffect transition="out" filter="barn(inVertical)">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9"/>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4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7" name="bomb.wav"/>
                                        </p:tgtEl>
                                      </p:cMediaNode>
                                    </p:audio>
                                  </p:subTnLst>
                                </p:cTn>
                              </p:par>
                            </p:childTnLst>
                          </p:cTn>
                        </p:par>
                        <p:par>
                          <p:cTn id="24" fill="hold">
                            <p:stCondLst>
                              <p:cond delay="2400"/>
                            </p:stCondLst>
                            <p:childTnLst>
                              <p:par>
                                <p:cTn id="25" presetID="16" presetClass="exit" presetSubtype="21" fill="hold" nodeType="afterEffect">
                                  <p:stCondLst>
                                    <p:cond delay="0"/>
                                  </p:stCondLst>
                                  <p:childTnLst>
                                    <p:animEffect transition="out" filter="barn(inVertical)">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6" presetClass="entr" presetSubtype="16"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circle(in)">
                                      <p:cBhvr>
                                        <p:cTn id="33" dur="2000"/>
                                        <p:tgtEl>
                                          <p:spTgt spid="24"/>
                                        </p:tgtEl>
                                      </p:cBhvr>
                                    </p:animEffect>
                                  </p:childTnLst>
                                  <p:subTnLst>
                                    <p:audio>
                                      <p:cMediaNode>
                                        <p:cTn display="0" masterRel="sameClick">
                                          <p:stCondLst>
                                            <p:cond evt="begin" delay="0">
                                              <p:tn val="31"/>
                                            </p:cond>
                                          </p:stCondLst>
                                          <p:endCondLst>
                                            <p:cond evt="onStopAudio" delay="0">
                                              <p:tgtEl>
                                                <p:sldTgt/>
                                              </p:tgtEl>
                                            </p:cond>
                                          </p:endCondLst>
                                        </p:cTn>
                                        <p:tgtEl>
                                          <p:sndTgt r:embed="rId7" name="bomb.wav"/>
                                        </p:tgtEl>
                                      </p:cMediaNode>
                                    </p:audio>
                                  </p:subTnLst>
                                </p:cTn>
                              </p:par>
                            </p:childTnLst>
                          </p:cTn>
                        </p:par>
                        <p:par>
                          <p:cTn id="34" fill="hold">
                            <p:stCondLst>
                              <p:cond delay="2000"/>
                            </p:stCondLst>
                            <p:childTnLst>
                              <p:par>
                                <p:cTn id="35" presetID="16" presetClass="exit" presetSubtype="21" fill="hold" nodeType="afterEffect">
                                  <p:stCondLst>
                                    <p:cond delay="0"/>
                                  </p:stCondLst>
                                  <p:childTnLst>
                                    <p:animEffect transition="out" filter="barn(inVertical)">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21"/>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6314" y="27256"/>
            <a:ext cx="9129413" cy="6859136"/>
          </a:xfrm>
        </p:spPr>
      </p:pic>
      <p:sp>
        <p:nvSpPr>
          <p:cNvPr id="5" name="Rectangle 4"/>
          <p:cNvSpPr/>
          <p:nvPr/>
        </p:nvSpPr>
        <p:spPr>
          <a:xfrm>
            <a:off x="336545" y="53152"/>
            <a:ext cx="8568952" cy="1200329"/>
          </a:xfrm>
          <a:prstGeom prst="rect">
            <a:avLst/>
          </a:prstGeom>
          <a:noFill/>
        </p:spPr>
        <p:txBody>
          <a:bodyPr wrap="square" lIns="91440" tIns="45720" rIns="91440" bIns="45720">
            <a:spAutoFit/>
          </a:bodyPr>
          <a:lstStyle/>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Trong</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câu</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có</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những</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nhân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vật</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nào</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sp>
        <p:nvSpPr>
          <p:cNvPr id="20" name="Freeform 19"/>
          <p:cNvSpPr/>
          <p:nvPr/>
        </p:nvSpPr>
        <p:spPr>
          <a:xfrm>
            <a:off x="1524000" y="1397000"/>
            <a:ext cx="4488160" cy="1269999"/>
          </a:xfrm>
          <a:custGeom>
            <a:avLst/>
            <a:gdLst>
              <a:gd name="connsiteX0" fmla="*/ 0 w 6096000"/>
              <a:gd name="connsiteY0" fmla="*/ 127000 h 1269999"/>
              <a:gd name="connsiteX1" fmla="*/ 127000 w 6096000"/>
              <a:gd name="connsiteY1" fmla="*/ 0 h 1269999"/>
              <a:gd name="connsiteX2" fmla="*/ 5969000 w 6096000"/>
              <a:gd name="connsiteY2" fmla="*/ 0 h 1269999"/>
              <a:gd name="connsiteX3" fmla="*/ 6096000 w 6096000"/>
              <a:gd name="connsiteY3" fmla="*/ 127000 h 1269999"/>
              <a:gd name="connsiteX4" fmla="*/ 6096000 w 6096000"/>
              <a:gd name="connsiteY4" fmla="*/ 1142999 h 1269999"/>
              <a:gd name="connsiteX5" fmla="*/ 5969000 w 6096000"/>
              <a:gd name="connsiteY5" fmla="*/ 1269999 h 1269999"/>
              <a:gd name="connsiteX6" fmla="*/ 127000 w 6096000"/>
              <a:gd name="connsiteY6" fmla="*/ 1269999 h 1269999"/>
              <a:gd name="connsiteX7" fmla="*/ 0 w 6096000"/>
              <a:gd name="connsiteY7" fmla="*/ 1142999 h 1269999"/>
              <a:gd name="connsiteX8" fmla="*/ 0 w 6096000"/>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269999">
                <a:moveTo>
                  <a:pt x="0" y="127000"/>
                </a:moveTo>
                <a:cubicBezTo>
                  <a:pt x="0" y="56860"/>
                  <a:pt x="56860" y="0"/>
                  <a:pt x="127000" y="0"/>
                </a:cubicBezTo>
                <a:lnTo>
                  <a:pt x="5969000" y="0"/>
                </a:lnTo>
                <a:cubicBezTo>
                  <a:pt x="6039140" y="0"/>
                  <a:pt x="6096000" y="56860"/>
                  <a:pt x="6096000" y="127000"/>
                </a:cubicBezTo>
                <a:lnTo>
                  <a:pt x="6096000" y="1142999"/>
                </a:lnTo>
                <a:cubicBezTo>
                  <a:pt x="6096000" y="1213139"/>
                  <a:pt x="6039140" y="1269999"/>
                  <a:pt x="5969000" y="1269999"/>
                </a:cubicBezTo>
                <a:lnTo>
                  <a:pt x="127000" y="1269999"/>
                </a:lnTo>
                <a:cubicBezTo>
                  <a:pt x="56860" y="1269999"/>
                  <a:pt x="0" y="1213139"/>
                  <a:pt x="0" y="1142999"/>
                </a:cubicBezTo>
                <a:lnTo>
                  <a:pt x="0" y="127000"/>
                </a:lnTo>
                <a:close/>
              </a:path>
            </a:pathLst>
          </a:custGeom>
          <a:solidFill>
            <a:srgbClr val="00B0F0"/>
          </a:solidFill>
          <a:ln>
            <a:solidFill>
              <a:srgbClr val="C0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79550" tIns="133350" rIns="133350" bIns="133350" numCol="1" spcCol="1270" anchor="ctr" anchorCtr="0">
            <a:noAutofit/>
          </a:bodyPr>
          <a:lstStyle/>
          <a:p>
            <a:pPr lvl="0" algn="l" defTabSz="1555750">
              <a:lnSpc>
                <a:spcPct val="90000"/>
              </a:lnSpc>
              <a:spcBef>
                <a:spcPct val="0"/>
              </a:spcBef>
              <a:spcAft>
                <a:spcPct val="35000"/>
              </a:spcAft>
            </a:pPr>
            <a:r>
              <a:rPr lang="en-US" sz="3500" b="1" kern="1200" dirty="0">
                <a:solidFill>
                  <a:srgbClr val="C00000"/>
                </a:solidFill>
              </a:rPr>
              <a:t>1. B</a:t>
            </a:r>
            <a:r>
              <a:rPr lang="vi-VN" sz="3500" b="1" kern="1200" dirty="0">
                <a:solidFill>
                  <a:srgbClr val="C00000"/>
                </a:solidFill>
              </a:rPr>
              <a:t>à</a:t>
            </a:r>
            <a:r>
              <a:rPr lang="en-US" sz="3500" b="1" kern="1200" dirty="0">
                <a:solidFill>
                  <a:srgbClr val="C00000"/>
                </a:solidFill>
              </a:rPr>
              <a:t> m</a:t>
            </a:r>
            <a:r>
              <a:rPr lang="vi-VN" sz="3500" b="1" kern="1200" dirty="0">
                <a:solidFill>
                  <a:srgbClr val="C00000"/>
                </a:solidFill>
              </a:rPr>
              <a:t>ẹ</a:t>
            </a:r>
            <a:r>
              <a:rPr lang="en-US" sz="3500" b="1" kern="1200" dirty="0">
                <a:solidFill>
                  <a:srgbClr val="C00000"/>
                </a:solidFill>
              </a:rPr>
              <a:t> v</a:t>
            </a:r>
            <a:r>
              <a:rPr lang="vi-VN" sz="3500" b="1" kern="1200" dirty="0">
                <a:solidFill>
                  <a:srgbClr val="C00000"/>
                </a:solidFill>
              </a:rPr>
              <a:t>à</a:t>
            </a:r>
            <a:r>
              <a:rPr lang="en-US" sz="3500" b="1" kern="1200" dirty="0">
                <a:solidFill>
                  <a:srgbClr val="C00000"/>
                </a:solidFill>
              </a:rPr>
              <a:t> </a:t>
            </a:r>
            <a:r>
              <a:rPr lang="en-US" sz="3500" b="1" kern="1200" dirty="0" err="1">
                <a:solidFill>
                  <a:srgbClr val="C00000"/>
                </a:solidFill>
              </a:rPr>
              <a:t>ba</a:t>
            </a:r>
            <a:r>
              <a:rPr lang="en-US" sz="3500" b="1" kern="1200" dirty="0">
                <a:solidFill>
                  <a:srgbClr val="C00000"/>
                </a:solidFill>
              </a:rPr>
              <a:t> c</a:t>
            </a:r>
            <a:r>
              <a:rPr lang="vi-VN" sz="3500" b="1" kern="1200" dirty="0">
                <a:solidFill>
                  <a:srgbClr val="C00000"/>
                </a:solidFill>
              </a:rPr>
              <a:t>ô</a:t>
            </a:r>
            <a:r>
              <a:rPr lang="en-US" sz="3500" b="1" kern="1200" dirty="0">
                <a:solidFill>
                  <a:srgbClr val="C00000"/>
                </a:solidFill>
              </a:rPr>
              <a:t> con g</a:t>
            </a:r>
            <a:r>
              <a:rPr lang="vi-VN" sz="3500" b="1" kern="1200" dirty="0">
                <a:solidFill>
                  <a:srgbClr val="C00000"/>
                </a:solidFill>
              </a:rPr>
              <a:t>ái</a:t>
            </a:r>
          </a:p>
        </p:txBody>
      </p:sp>
      <p:sp>
        <p:nvSpPr>
          <p:cNvPr id="21" name="Rounded Rectangle 20"/>
          <p:cNvSpPr/>
          <p:nvPr/>
        </p:nvSpPr>
        <p:spPr>
          <a:xfrm>
            <a:off x="1650999" y="1523999"/>
            <a:ext cx="1219200" cy="1015999"/>
          </a:xfrm>
          <a:prstGeom prst="roundRect">
            <a:avLst>
              <a:gd name="adj" fmla="val 10000"/>
            </a:avLst>
          </a:prstGeom>
          <a:blipFill>
            <a:blip r:embed="rId8" cstate="print">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Freeform 21"/>
          <p:cNvSpPr/>
          <p:nvPr/>
        </p:nvSpPr>
        <p:spPr>
          <a:xfrm>
            <a:off x="1524000" y="3074415"/>
            <a:ext cx="4560168" cy="1269999"/>
          </a:xfrm>
          <a:custGeom>
            <a:avLst/>
            <a:gdLst>
              <a:gd name="connsiteX0" fmla="*/ 0 w 6096000"/>
              <a:gd name="connsiteY0" fmla="*/ 127000 h 1269999"/>
              <a:gd name="connsiteX1" fmla="*/ 127000 w 6096000"/>
              <a:gd name="connsiteY1" fmla="*/ 0 h 1269999"/>
              <a:gd name="connsiteX2" fmla="*/ 5969000 w 6096000"/>
              <a:gd name="connsiteY2" fmla="*/ 0 h 1269999"/>
              <a:gd name="connsiteX3" fmla="*/ 6096000 w 6096000"/>
              <a:gd name="connsiteY3" fmla="*/ 127000 h 1269999"/>
              <a:gd name="connsiteX4" fmla="*/ 6096000 w 6096000"/>
              <a:gd name="connsiteY4" fmla="*/ 1142999 h 1269999"/>
              <a:gd name="connsiteX5" fmla="*/ 5969000 w 6096000"/>
              <a:gd name="connsiteY5" fmla="*/ 1269999 h 1269999"/>
              <a:gd name="connsiteX6" fmla="*/ 127000 w 6096000"/>
              <a:gd name="connsiteY6" fmla="*/ 1269999 h 1269999"/>
              <a:gd name="connsiteX7" fmla="*/ 0 w 6096000"/>
              <a:gd name="connsiteY7" fmla="*/ 1142999 h 1269999"/>
              <a:gd name="connsiteX8" fmla="*/ 0 w 6096000"/>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269999">
                <a:moveTo>
                  <a:pt x="0" y="127000"/>
                </a:moveTo>
                <a:cubicBezTo>
                  <a:pt x="0" y="56860"/>
                  <a:pt x="56860" y="0"/>
                  <a:pt x="127000" y="0"/>
                </a:cubicBezTo>
                <a:lnTo>
                  <a:pt x="5969000" y="0"/>
                </a:lnTo>
                <a:cubicBezTo>
                  <a:pt x="6039140" y="0"/>
                  <a:pt x="6096000" y="56860"/>
                  <a:pt x="6096000" y="127000"/>
                </a:cubicBezTo>
                <a:lnTo>
                  <a:pt x="6096000" y="1142999"/>
                </a:lnTo>
                <a:cubicBezTo>
                  <a:pt x="6096000" y="1213139"/>
                  <a:pt x="6039140" y="1269999"/>
                  <a:pt x="5969000" y="1269999"/>
                </a:cubicBezTo>
                <a:lnTo>
                  <a:pt x="127000" y="1269999"/>
                </a:lnTo>
                <a:cubicBezTo>
                  <a:pt x="56860" y="1269999"/>
                  <a:pt x="0" y="1213139"/>
                  <a:pt x="0" y="1142999"/>
                </a:cubicBezTo>
                <a:lnTo>
                  <a:pt x="0" y="127000"/>
                </a:lnTo>
                <a:close/>
              </a:path>
            </a:pathLst>
          </a:custGeom>
          <a:solidFill>
            <a:srgbClr val="FFFF00"/>
          </a:solidFill>
          <a:ln>
            <a:solidFill>
              <a:srgbClr val="C0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79550" tIns="133350" rIns="133350" bIns="133350" numCol="1" spcCol="1270" anchor="ctr" anchorCtr="0">
            <a:noAutofit/>
          </a:bodyPr>
          <a:lstStyle/>
          <a:p>
            <a:pPr lvl="0" algn="l" defTabSz="1555750">
              <a:lnSpc>
                <a:spcPct val="90000"/>
              </a:lnSpc>
              <a:spcBef>
                <a:spcPct val="0"/>
              </a:spcBef>
              <a:spcAft>
                <a:spcPct val="35000"/>
              </a:spcAft>
            </a:pPr>
            <a:r>
              <a:rPr lang="en-US" sz="3500" b="1" kern="1200" dirty="0">
                <a:solidFill>
                  <a:srgbClr val="FF0000"/>
                </a:solidFill>
              </a:rPr>
              <a:t>2. B</a:t>
            </a:r>
            <a:r>
              <a:rPr lang="vi-VN" sz="3500" b="1" kern="1200" dirty="0">
                <a:solidFill>
                  <a:srgbClr val="FF0000"/>
                </a:solidFill>
              </a:rPr>
              <a:t>à</a:t>
            </a:r>
            <a:r>
              <a:rPr lang="en-US" sz="3500" b="1" kern="1200" dirty="0">
                <a:solidFill>
                  <a:srgbClr val="FF0000"/>
                </a:solidFill>
              </a:rPr>
              <a:t> m</a:t>
            </a:r>
            <a:r>
              <a:rPr lang="vi-VN" sz="3500" b="1" kern="1200" dirty="0">
                <a:solidFill>
                  <a:srgbClr val="FF0000"/>
                </a:solidFill>
              </a:rPr>
              <a:t>ẹ</a:t>
            </a:r>
            <a:r>
              <a:rPr lang="en-US" sz="3500" b="1" kern="1200" dirty="0">
                <a:solidFill>
                  <a:srgbClr val="FF0000"/>
                </a:solidFill>
              </a:rPr>
              <a:t>, </a:t>
            </a:r>
            <a:r>
              <a:rPr lang="en-US" sz="3500" b="1" kern="1200" dirty="0" err="1">
                <a:solidFill>
                  <a:srgbClr val="FF0000"/>
                </a:solidFill>
              </a:rPr>
              <a:t>ba</a:t>
            </a:r>
            <a:r>
              <a:rPr lang="en-US" sz="3500" b="1" kern="1200" dirty="0">
                <a:solidFill>
                  <a:srgbClr val="FF0000"/>
                </a:solidFill>
              </a:rPr>
              <a:t> c</a:t>
            </a:r>
            <a:r>
              <a:rPr lang="vi-VN" sz="3500" b="1" kern="1200" dirty="0">
                <a:solidFill>
                  <a:srgbClr val="FF0000"/>
                </a:solidFill>
              </a:rPr>
              <a:t>ô</a:t>
            </a:r>
            <a:r>
              <a:rPr lang="en-US" sz="3500" b="1" kern="1200" dirty="0">
                <a:solidFill>
                  <a:srgbClr val="FF0000"/>
                </a:solidFill>
              </a:rPr>
              <a:t> con g</a:t>
            </a:r>
            <a:r>
              <a:rPr lang="vi-VN" sz="3500" b="1" kern="1200" dirty="0">
                <a:solidFill>
                  <a:srgbClr val="FF0000"/>
                </a:solidFill>
              </a:rPr>
              <a:t>ái và sóc</a:t>
            </a:r>
          </a:p>
        </p:txBody>
      </p:sp>
      <p:sp>
        <p:nvSpPr>
          <p:cNvPr id="23" name="Rounded Rectangle 22"/>
          <p:cNvSpPr/>
          <p:nvPr/>
        </p:nvSpPr>
        <p:spPr>
          <a:xfrm>
            <a:off x="1650999" y="3201415"/>
            <a:ext cx="1219200" cy="1015999"/>
          </a:xfrm>
          <a:prstGeom prst="roundRect">
            <a:avLst>
              <a:gd name="adj" fmla="val 10000"/>
            </a:avLst>
          </a:prstGeom>
          <a:blipFill>
            <a:blip r:embed="rId9" cstate="print">
              <a:extLst>
                <a:ext uri="{28A0092B-C50C-407E-A947-70E740481C1C}">
                  <a14:useLocalDpi xmlns:a14="http://schemas.microsoft.com/office/drawing/2010/main" val="0"/>
                </a:ext>
              </a:extLst>
            </a:blip>
            <a:srcRect/>
            <a:stretch>
              <a:fillRect l="-30000" r="-3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Freeform 23"/>
          <p:cNvSpPr/>
          <p:nvPr/>
        </p:nvSpPr>
        <p:spPr>
          <a:xfrm>
            <a:off x="1488928" y="4812790"/>
            <a:ext cx="4595240" cy="1269999"/>
          </a:xfrm>
          <a:custGeom>
            <a:avLst/>
            <a:gdLst>
              <a:gd name="connsiteX0" fmla="*/ 0 w 6096000"/>
              <a:gd name="connsiteY0" fmla="*/ 127000 h 1269999"/>
              <a:gd name="connsiteX1" fmla="*/ 127000 w 6096000"/>
              <a:gd name="connsiteY1" fmla="*/ 0 h 1269999"/>
              <a:gd name="connsiteX2" fmla="*/ 5969000 w 6096000"/>
              <a:gd name="connsiteY2" fmla="*/ 0 h 1269999"/>
              <a:gd name="connsiteX3" fmla="*/ 6096000 w 6096000"/>
              <a:gd name="connsiteY3" fmla="*/ 127000 h 1269999"/>
              <a:gd name="connsiteX4" fmla="*/ 6096000 w 6096000"/>
              <a:gd name="connsiteY4" fmla="*/ 1142999 h 1269999"/>
              <a:gd name="connsiteX5" fmla="*/ 5969000 w 6096000"/>
              <a:gd name="connsiteY5" fmla="*/ 1269999 h 1269999"/>
              <a:gd name="connsiteX6" fmla="*/ 127000 w 6096000"/>
              <a:gd name="connsiteY6" fmla="*/ 1269999 h 1269999"/>
              <a:gd name="connsiteX7" fmla="*/ 0 w 6096000"/>
              <a:gd name="connsiteY7" fmla="*/ 1142999 h 1269999"/>
              <a:gd name="connsiteX8" fmla="*/ 0 w 6096000"/>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269999">
                <a:moveTo>
                  <a:pt x="0" y="127000"/>
                </a:moveTo>
                <a:cubicBezTo>
                  <a:pt x="0" y="56860"/>
                  <a:pt x="56860" y="0"/>
                  <a:pt x="127000" y="0"/>
                </a:cubicBezTo>
                <a:lnTo>
                  <a:pt x="5969000" y="0"/>
                </a:lnTo>
                <a:cubicBezTo>
                  <a:pt x="6039140" y="0"/>
                  <a:pt x="6096000" y="56860"/>
                  <a:pt x="6096000" y="127000"/>
                </a:cubicBezTo>
                <a:lnTo>
                  <a:pt x="6096000" y="1142999"/>
                </a:lnTo>
                <a:cubicBezTo>
                  <a:pt x="6096000" y="1213139"/>
                  <a:pt x="6039140" y="1269999"/>
                  <a:pt x="5969000" y="1269999"/>
                </a:cubicBezTo>
                <a:lnTo>
                  <a:pt x="127000" y="1269999"/>
                </a:lnTo>
                <a:cubicBezTo>
                  <a:pt x="56860" y="1269999"/>
                  <a:pt x="0" y="1213139"/>
                  <a:pt x="0" y="1142999"/>
                </a:cubicBezTo>
                <a:lnTo>
                  <a:pt x="0" y="127000"/>
                </a:lnTo>
                <a:close/>
              </a:path>
            </a:pathLst>
          </a:custGeom>
          <a:solidFill>
            <a:srgbClr val="92D050"/>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79550" tIns="133350" rIns="133350" bIns="133350" numCol="1" spcCol="1270" anchor="ctr" anchorCtr="0">
            <a:noAutofit/>
          </a:bodyPr>
          <a:lstStyle/>
          <a:p>
            <a:pPr lvl="0" algn="l" defTabSz="1555750">
              <a:lnSpc>
                <a:spcPct val="90000"/>
              </a:lnSpc>
              <a:spcBef>
                <a:spcPct val="0"/>
              </a:spcBef>
              <a:spcAft>
                <a:spcPct val="35000"/>
              </a:spcAft>
            </a:pPr>
            <a:r>
              <a:rPr lang="en-US" sz="3500" b="1" kern="1200" dirty="0">
                <a:solidFill>
                  <a:srgbClr val="002060"/>
                </a:solidFill>
              </a:rPr>
              <a:t>3. </a:t>
            </a:r>
            <a:r>
              <a:rPr lang="en-US" sz="3500" b="1" kern="1200" dirty="0" err="1">
                <a:solidFill>
                  <a:srgbClr val="002060"/>
                </a:solidFill>
              </a:rPr>
              <a:t>Ch</a:t>
            </a:r>
            <a:r>
              <a:rPr lang="vi-VN" sz="3500" b="1" kern="1200" dirty="0">
                <a:solidFill>
                  <a:srgbClr val="002060"/>
                </a:solidFill>
              </a:rPr>
              <a:t>ị</a:t>
            </a:r>
            <a:r>
              <a:rPr lang="en-US" sz="3500" b="1" kern="1200" dirty="0">
                <a:solidFill>
                  <a:srgbClr val="002060"/>
                </a:solidFill>
              </a:rPr>
              <a:t> c</a:t>
            </a:r>
            <a:r>
              <a:rPr lang="vi-VN" sz="3500" b="1" kern="1200" dirty="0">
                <a:solidFill>
                  <a:srgbClr val="002060"/>
                </a:solidFill>
              </a:rPr>
              <a:t>ả</a:t>
            </a:r>
            <a:r>
              <a:rPr lang="en-US" sz="3500" b="1" kern="1200" dirty="0">
                <a:solidFill>
                  <a:srgbClr val="002060"/>
                </a:solidFill>
              </a:rPr>
              <a:t> v</a:t>
            </a:r>
            <a:r>
              <a:rPr lang="vi-VN" sz="3500" b="1" kern="1200" dirty="0">
                <a:solidFill>
                  <a:srgbClr val="002060"/>
                </a:solidFill>
              </a:rPr>
              <a:t>à</a:t>
            </a:r>
            <a:r>
              <a:rPr lang="en-US" sz="3500" b="1" kern="1200" dirty="0">
                <a:solidFill>
                  <a:srgbClr val="002060"/>
                </a:solidFill>
              </a:rPr>
              <a:t> s</a:t>
            </a:r>
            <a:r>
              <a:rPr lang="vi-VN" sz="3500" b="1" kern="1200" dirty="0">
                <a:solidFill>
                  <a:srgbClr val="002060"/>
                </a:solidFill>
              </a:rPr>
              <a:t>óc</a:t>
            </a:r>
          </a:p>
        </p:txBody>
      </p:sp>
      <p:sp>
        <p:nvSpPr>
          <p:cNvPr id="25" name="Rounded Rectangle 24"/>
          <p:cNvSpPr/>
          <p:nvPr/>
        </p:nvSpPr>
        <p:spPr>
          <a:xfrm>
            <a:off x="1650999" y="4939791"/>
            <a:ext cx="1219200" cy="1015999"/>
          </a:xfrm>
          <a:prstGeom prst="roundRect">
            <a:avLst>
              <a:gd name="adj" fmla="val 10000"/>
            </a:avLst>
          </a:prstGeom>
          <a:blipFill>
            <a:blip r:embed="rId10" cstate="print">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8" name="Picture 17"/>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1760" y="3419528"/>
            <a:ext cx="449903" cy="531217"/>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00458" y="3108724"/>
            <a:ext cx="1508509" cy="1268090"/>
          </a:xfrm>
          <a:prstGeom prst="rect">
            <a:avLst/>
          </a:prstGeom>
        </p:spPr>
      </p:pic>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27480" y="1523999"/>
            <a:ext cx="1440160" cy="1025599"/>
          </a:xfrm>
          <a:prstGeom prst="rect">
            <a:avLst/>
          </a:prstGeom>
        </p:spPr>
      </p:pic>
      <p:pic>
        <p:nvPicPr>
          <p:cNvPr id="30" name="Picture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88224" y="4951808"/>
            <a:ext cx="1440160" cy="1025599"/>
          </a:xfrm>
          <a:prstGeom prst="rect">
            <a:avLst/>
          </a:prstGeom>
        </p:spPr>
      </p:pic>
    </p:spTree>
    <p:custDataLst>
      <p:tags r:id="rId1"/>
    </p:custDataLst>
    <p:extLst>
      <p:ext uri="{BB962C8B-B14F-4D97-AF65-F5344CB8AC3E}">
        <p14:creationId xmlns:p14="http://schemas.microsoft.com/office/powerpoint/2010/main" val="3866849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30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par>
                          <p:cTn id="8" fill="hold">
                            <p:stCondLst>
                              <p:cond delay="3000"/>
                            </p:stCondLst>
                            <p:childTnLst>
                              <p:par>
                                <p:cTn id="9" presetID="6" presetClass="exit" presetSubtype="32" fill="hold" nodeType="afterEffect">
                                  <p:stCondLst>
                                    <p:cond delay="0"/>
                                  </p:stCondLst>
                                  <p:childTnLst>
                                    <p:animEffect transition="out" filter="circle(out)">
                                      <p:cBhvr>
                                        <p:cTn id="10" dur="2000"/>
                                        <p:tgtEl>
                                          <p:spTgt spid="29"/>
                                        </p:tgtEl>
                                      </p:cBhvr>
                                    </p:animEffect>
                                    <p:set>
                                      <p:cBhvr>
                                        <p:cTn id="11" dur="1" fill="hold">
                                          <p:stCondLst>
                                            <p:cond delay="1999"/>
                                          </p:stCondLst>
                                        </p:cTn>
                                        <p:tgtEl>
                                          <p:spTgt spid="2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0"/>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10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32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5" name="dung.wav"/>
                                        </p:tgtEl>
                                      </p:cMediaNode>
                                    </p:audio>
                                  </p:subTnLst>
                                </p:cTn>
                              </p:par>
                            </p:childTnLst>
                          </p:cTn>
                        </p:par>
                        <p:par>
                          <p:cTn id="18" fill="hold">
                            <p:stCondLst>
                              <p:cond delay="3300"/>
                            </p:stCondLst>
                            <p:childTnLst>
                              <p:par>
                                <p:cTn id="19" presetID="6" presetClass="exit" presetSubtype="32" fill="hold" nodeType="afterEffect">
                                  <p:stCondLst>
                                    <p:cond delay="0"/>
                                  </p:stCondLst>
                                  <p:childTnLst>
                                    <p:animEffect transition="out" filter="circle(out)">
                                      <p:cBhvr>
                                        <p:cTn id="20" dur="2000"/>
                                        <p:tgtEl>
                                          <p:spTgt spid="28"/>
                                        </p:tgtEl>
                                      </p:cBhvr>
                                    </p:animEffect>
                                    <p:set>
                                      <p:cBhvr>
                                        <p:cTn id="21" dur="1" fill="hold">
                                          <p:stCondLst>
                                            <p:cond delay="1999"/>
                                          </p:stCondLst>
                                        </p:cTn>
                                        <p:tgtEl>
                                          <p:spTgt spid="2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24"/>
                    </p:tgtEl>
                  </p:cond>
                </p:stCondLst>
                <p:endSync evt="end" delay="0">
                  <p:rtn val="all"/>
                </p:endSync>
                <p:childTnLst>
                  <p:par>
                    <p:cTn id="23" fill="hold">
                      <p:stCondLst>
                        <p:cond delay="0"/>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300"/>
                                        <p:tgtEl>
                                          <p:spTgt spid="30"/>
                                        </p:tgtEl>
                                      </p:cBhvr>
                                    </p:animEffect>
                                  </p:childTnLst>
                                </p:cTn>
                              </p:par>
                            </p:childTnLst>
                          </p:cTn>
                        </p:par>
                        <p:par>
                          <p:cTn id="28" fill="hold">
                            <p:stCondLst>
                              <p:cond delay="2300"/>
                            </p:stCondLst>
                            <p:childTnLst>
                              <p:par>
                                <p:cTn id="29" presetID="6" presetClass="exit" presetSubtype="32" fill="hold" nodeType="afterEffect">
                                  <p:stCondLst>
                                    <p:cond delay="0"/>
                                  </p:stCondLst>
                                  <p:childTnLst>
                                    <p:animEffect transition="out" filter="circle(out)">
                                      <p:cBhvr>
                                        <p:cTn id="30" dur="2000"/>
                                        <p:tgtEl>
                                          <p:spTgt spid="30"/>
                                        </p:tgtEl>
                                      </p:cBhvr>
                                    </p:animEffect>
                                    <p:set>
                                      <p:cBhvr>
                                        <p:cTn id="31"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14587" y="0"/>
            <a:ext cx="9129413" cy="6859136"/>
          </a:xfrm>
        </p:spPr>
      </p:pic>
      <p:sp>
        <p:nvSpPr>
          <p:cNvPr id="4" name="Content Placeholder 2"/>
          <p:cNvSpPr txBox="1">
            <a:spLocks/>
          </p:cNvSpPr>
          <p:nvPr/>
        </p:nvSpPr>
        <p:spPr>
          <a:xfrm>
            <a:off x="683568" y="12982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981944" y="260648"/>
            <a:ext cx="7632848" cy="707886"/>
          </a:xfrm>
          <a:prstGeom prst="rect">
            <a:avLst/>
          </a:prstGeom>
          <a:noFill/>
        </p:spPr>
        <p:txBody>
          <a:bodyPr wrap="square" lIns="91440" tIns="45720" rIns="91440" bIns="45720">
            <a:spAutoFit/>
          </a:bodyPr>
          <a:lstStyle/>
          <a:p>
            <a:pPr algn="ct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Khi</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bà</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cụ</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ốm</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bà</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đã</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làm</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gì</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0184" y="2682487"/>
            <a:ext cx="1508509" cy="1268090"/>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9348" y="2740668"/>
            <a:ext cx="1440160" cy="1025599"/>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8907" y="4941166"/>
            <a:ext cx="1494869" cy="1064559"/>
          </a:xfrm>
          <a:prstGeom prst="rect">
            <a:avLst/>
          </a:prstGeom>
        </p:spPr>
      </p:pic>
      <p:grpSp>
        <p:nvGrpSpPr>
          <p:cNvPr id="29" name="Group 28"/>
          <p:cNvGrpSpPr/>
          <p:nvPr/>
        </p:nvGrpSpPr>
        <p:grpSpPr>
          <a:xfrm>
            <a:off x="4565984" y="1094662"/>
            <a:ext cx="3106440" cy="1531353"/>
            <a:chOff x="4565984" y="1094662"/>
            <a:chExt cx="3106440" cy="1531353"/>
          </a:xfrm>
        </p:grpSpPr>
        <p:sp>
          <p:nvSpPr>
            <p:cNvPr id="11" name="Rectangle 10"/>
            <p:cNvSpPr/>
            <p:nvPr/>
          </p:nvSpPr>
          <p:spPr>
            <a:xfrm>
              <a:off x="4565984" y="1094662"/>
              <a:ext cx="1820717" cy="1531353"/>
            </a:xfrm>
            <a:prstGeom prst="rect">
              <a:avLst/>
            </a:prstGeom>
            <a:blipFill>
              <a:blip r:embed="rId12">
                <a:extLst>
                  <a:ext uri="{28A0092B-C50C-407E-A947-70E740481C1C}">
                    <a14:useLocalDpi xmlns:a14="http://schemas.microsoft.com/office/drawing/2010/main" val="0"/>
                  </a:ext>
                </a:extLst>
              </a:blip>
              <a:srcRect/>
              <a:stretch>
                <a:fillRect l="-30000" r="-3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6177555" y="1298228"/>
              <a:ext cx="1494869" cy="1082286"/>
            </a:xfrm>
            <a:custGeom>
              <a:avLst/>
              <a:gdLst>
                <a:gd name="connsiteX0" fmla="*/ 0 w 986763"/>
                <a:gd name="connsiteY0" fmla="*/ 0 h 986763"/>
                <a:gd name="connsiteX1" fmla="*/ 986763 w 986763"/>
                <a:gd name="connsiteY1" fmla="*/ 0 h 986763"/>
                <a:gd name="connsiteX2" fmla="*/ 986763 w 986763"/>
                <a:gd name="connsiteY2" fmla="*/ 986763 h 986763"/>
                <a:gd name="connsiteX3" fmla="*/ 0 w 986763"/>
                <a:gd name="connsiteY3" fmla="*/ 986763 h 986763"/>
                <a:gd name="connsiteX4" fmla="*/ 0 w 986763"/>
                <a:gd name="connsiteY4" fmla="*/ 0 h 986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63" h="986763">
                  <a:moveTo>
                    <a:pt x="0" y="0"/>
                  </a:moveTo>
                  <a:lnTo>
                    <a:pt x="986763" y="0"/>
                  </a:lnTo>
                  <a:lnTo>
                    <a:pt x="986763" y="986763"/>
                  </a:lnTo>
                  <a:lnTo>
                    <a:pt x="0" y="986763"/>
                  </a:lnTo>
                  <a:lnTo>
                    <a:pt x="0" y="0"/>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b="1" kern="1200" dirty="0">
                  <a:solidFill>
                    <a:srgbClr val="0070C0"/>
                  </a:solidFill>
                  <a:latin typeface="Times New Roman" pitchFamily="18" charset="0"/>
                  <a:cs typeface="Times New Roman" pitchFamily="18" charset="0"/>
                </a:rPr>
                <a:t>2. B</a:t>
              </a:r>
              <a:r>
                <a:rPr lang="vi-VN" b="1" kern="1200" dirty="0">
                  <a:solidFill>
                    <a:srgbClr val="0070C0"/>
                  </a:solidFill>
                  <a:latin typeface="Times New Roman" pitchFamily="18" charset="0"/>
                  <a:cs typeface="Times New Roman" pitchFamily="18" charset="0"/>
                </a:rPr>
                <a:t>à</a:t>
              </a:r>
              <a:r>
                <a:rPr lang="en-US" b="1" kern="1200" dirty="0">
                  <a:solidFill>
                    <a:srgbClr val="0070C0"/>
                  </a:solidFill>
                  <a:latin typeface="Times New Roman" pitchFamily="18" charset="0"/>
                  <a:cs typeface="Times New Roman" pitchFamily="18" charset="0"/>
                </a:rPr>
                <a:t> </a:t>
              </a:r>
              <a:r>
                <a:rPr lang="vi-VN" b="1" kern="1200" dirty="0">
                  <a:solidFill>
                    <a:srgbClr val="0070C0"/>
                  </a:solidFill>
                  <a:latin typeface="Times New Roman" pitchFamily="18" charset="0"/>
                  <a:cs typeface="Times New Roman" pitchFamily="18" charset="0"/>
                </a:rPr>
                <a:t>đư</a:t>
              </a:r>
              <a:r>
                <a:rPr lang="en-US" b="1" kern="1200" dirty="0">
                  <a:solidFill>
                    <a:srgbClr val="0070C0"/>
                  </a:solidFill>
                  <a:latin typeface="Times New Roman" pitchFamily="18" charset="0"/>
                  <a:cs typeface="Times New Roman" pitchFamily="18" charset="0"/>
                </a:rPr>
                <a:t>a </a:t>
              </a:r>
              <a:r>
                <a:rPr lang="en-US" b="1" kern="1200" dirty="0" err="1">
                  <a:solidFill>
                    <a:srgbClr val="0070C0"/>
                  </a:solidFill>
                  <a:latin typeface="Times New Roman" pitchFamily="18" charset="0"/>
                  <a:cs typeface="Times New Roman" pitchFamily="18" charset="0"/>
                </a:rPr>
                <a:t>ba</a:t>
              </a:r>
              <a:r>
                <a:rPr lang="en-US" b="1" kern="1200" dirty="0">
                  <a:solidFill>
                    <a:srgbClr val="0070C0"/>
                  </a:solidFill>
                  <a:latin typeface="Times New Roman" pitchFamily="18" charset="0"/>
                  <a:cs typeface="Times New Roman" pitchFamily="18" charset="0"/>
                </a:rPr>
                <a:t> c</a:t>
              </a:r>
              <a:r>
                <a:rPr lang="vi-VN" b="1" kern="1200" dirty="0">
                  <a:solidFill>
                    <a:srgbClr val="0070C0"/>
                  </a:solidFill>
                  <a:latin typeface="Times New Roman" pitchFamily="18" charset="0"/>
                  <a:cs typeface="Times New Roman" pitchFamily="18" charset="0"/>
                </a:rPr>
                <a:t>ô</a:t>
              </a:r>
              <a:r>
                <a:rPr lang="en-US" b="1" kern="1200" dirty="0">
                  <a:solidFill>
                    <a:srgbClr val="0070C0"/>
                  </a:solidFill>
                  <a:latin typeface="Times New Roman" pitchFamily="18" charset="0"/>
                  <a:cs typeface="Times New Roman" pitchFamily="18" charset="0"/>
                </a:rPr>
                <a:t> g</a:t>
              </a:r>
              <a:r>
                <a:rPr lang="vi-VN" b="1" kern="1200" dirty="0">
                  <a:solidFill>
                    <a:srgbClr val="0070C0"/>
                  </a:solidFill>
                  <a:latin typeface="Times New Roman" pitchFamily="18" charset="0"/>
                  <a:cs typeface="Times New Roman" pitchFamily="18" charset="0"/>
                </a:rPr>
                <a:t>á</a:t>
              </a:r>
              <a:r>
                <a:rPr lang="en-US" b="1" kern="1200" dirty="0">
                  <a:solidFill>
                    <a:srgbClr val="0070C0"/>
                  </a:solidFill>
                  <a:latin typeface="Times New Roman" pitchFamily="18" charset="0"/>
                  <a:cs typeface="Times New Roman" pitchFamily="18" charset="0"/>
                </a:rPr>
                <a:t>i </a:t>
              </a:r>
              <a:r>
                <a:rPr lang="vi-VN" b="1" kern="1200" dirty="0">
                  <a:solidFill>
                    <a:srgbClr val="0070C0"/>
                  </a:solidFill>
                  <a:latin typeface="Times New Roman" pitchFamily="18" charset="0"/>
                  <a:cs typeface="Times New Roman" pitchFamily="18" charset="0"/>
                </a:rPr>
                <a:t>đ</a:t>
              </a:r>
              <a:r>
                <a:rPr lang="en-US" b="1" kern="1200" dirty="0">
                  <a:solidFill>
                    <a:srgbClr val="0070C0"/>
                  </a:solidFill>
                  <a:latin typeface="Times New Roman" pitchFamily="18" charset="0"/>
                  <a:cs typeface="Times New Roman" pitchFamily="18" charset="0"/>
                </a:rPr>
                <a:t>i l</a:t>
              </a:r>
              <a:r>
                <a:rPr lang="vi-VN" b="1" kern="1200" dirty="0">
                  <a:solidFill>
                    <a:srgbClr val="0070C0"/>
                  </a:solidFill>
                  <a:latin typeface="Times New Roman" pitchFamily="18" charset="0"/>
                  <a:cs typeface="Times New Roman" pitchFamily="18" charset="0"/>
                </a:rPr>
                <a:t>ấy</a:t>
              </a:r>
              <a:r>
                <a:rPr lang="en-US" b="1" kern="1200" dirty="0">
                  <a:solidFill>
                    <a:srgbClr val="0070C0"/>
                  </a:solidFill>
                  <a:latin typeface="Times New Roman" pitchFamily="18" charset="0"/>
                  <a:cs typeface="Times New Roman" pitchFamily="18" charset="0"/>
                </a:rPr>
                <a:t> </a:t>
              </a:r>
              <a:r>
                <a:rPr lang="en-US" b="1" kern="1200" dirty="0" err="1">
                  <a:solidFill>
                    <a:srgbClr val="0070C0"/>
                  </a:solidFill>
                  <a:latin typeface="Times New Roman" pitchFamily="18" charset="0"/>
                  <a:cs typeface="Times New Roman" pitchFamily="18" charset="0"/>
                </a:rPr>
                <a:t>ch</a:t>
              </a:r>
              <a:r>
                <a:rPr lang="vi-VN" b="1" kern="1200" dirty="0">
                  <a:solidFill>
                    <a:srgbClr val="0070C0"/>
                  </a:solidFill>
                  <a:latin typeface="Times New Roman" pitchFamily="18" charset="0"/>
                  <a:cs typeface="Times New Roman" pitchFamily="18" charset="0"/>
                </a:rPr>
                <a:t>ồng</a:t>
              </a:r>
            </a:p>
          </p:txBody>
        </p:sp>
      </p:grpSp>
      <p:grpSp>
        <p:nvGrpSpPr>
          <p:cNvPr id="30" name="Group 29"/>
          <p:cNvGrpSpPr/>
          <p:nvPr/>
        </p:nvGrpSpPr>
        <p:grpSpPr>
          <a:xfrm>
            <a:off x="1440776" y="4707770"/>
            <a:ext cx="3182602" cy="1531353"/>
            <a:chOff x="1440776" y="4707770"/>
            <a:chExt cx="3182602" cy="1531353"/>
          </a:xfrm>
        </p:grpSpPr>
        <p:sp>
          <p:nvSpPr>
            <p:cNvPr id="26" name="Rectangle 25"/>
            <p:cNvSpPr/>
            <p:nvPr/>
          </p:nvSpPr>
          <p:spPr>
            <a:xfrm>
              <a:off x="2802661" y="4707770"/>
              <a:ext cx="1820717" cy="1531353"/>
            </a:xfrm>
            <a:prstGeom prst="rect">
              <a:avLst/>
            </a:prstGeom>
            <a:blipFill>
              <a:blip r:embed="rId13" cstate="print">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Freeform 26"/>
            <p:cNvSpPr/>
            <p:nvPr/>
          </p:nvSpPr>
          <p:spPr>
            <a:xfrm>
              <a:off x="1440776" y="4941168"/>
              <a:ext cx="1448913" cy="1064559"/>
            </a:xfrm>
            <a:custGeom>
              <a:avLst/>
              <a:gdLst>
                <a:gd name="connsiteX0" fmla="*/ 0 w 986763"/>
                <a:gd name="connsiteY0" fmla="*/ 0 h 986763"/>
                <a:gd name="connsiteX1" fmla="*/ 986763 w 986763"/>
                <a:gd name="connsiteY1" fmla="*/ 0 h 986763"/>
                <a:gd name="connsiteX2" fmla="*/ 986763 w 986763"/>
                <a:gd name="connsiteY2" fmla="*/ 986763 h 986763"/>
                <a:gd name="connsiteX3" fmla="*/ 0 w 986763"/>
                <a:gd name="connsiteY3" fmla="*/ 986763 h 986763"/>
                <a:gd name="connsiteX4" fmla="*/ 0 w 986763"/>
                <a:gd name="connsiteY4" fmla="*/ 0 h 986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63" h="986763">
                  <a:moveTo>
                    <a:pt x="0" y="0"/>
                  </a:moveTo>
                  <a:lnTo>
                    <a:pt x="986763" y="0"/>
                  </a:lnTo>
                  <a:lnTo>
                    <a:pt x="986763" y="986763"/>
                  </a:lnTo>
                  <a:lnTo>
                    <a:pt x="0" y="986763"/>
                  </a:lnTo>
                  <a:lnTo>
                    <a:pt x="0" y="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b="1" kern="1200" dirty="0">
                  <a:solidFill>
                    <a:schemeClr val="tx1"/>
                  </a:solidFill>
                  <a:latin typeface="Times New Roman" pitchFamily="18" charset="0"/>
                  <a:cs typeface="Times New Roman" pitchFamily="18" charset="0"/>
                </a:rPr>
                <a:t>3. B</a:t>
              </a:r>
              <a:r>
                <a:rPr lang="vi-VN" b="1" kern="1200" dirty="0">
                  <a:solidFill>
                    <a:schemeClr val="tx1"/>
                  </a:solidFill>
                  <a:latin typeface="Times New Roman" pitchFamily="18" charset="0"/>
                  <a:cs typeface="Times New Roman" pitchFamily="18" charset="0"/>
                </a:rPr>
                <a:t>à</a:t>
              </a:r>
              <a:r>
                <a:rPr lang="en-US" b="1" kern="1200" dirty="0">
                  <a:solidFill>
                    <a:schemeClr val="tx1"/>
                  </a:solidFill>
                  <a:latin typeface="Times New Roman" pitchFamily="18" charset="0"/>
                  <a:cs typeface="Times New Roman" pitchFamily="18" charset="0"/>
                </a:rPr>
                <a:t> </a:t>
              </a:r>
              <a:r>
                <a:rPr lang="en-US" b="1" kern="1200" dirty="0" err="1">
                  <a:solidFill>
                    <a:schemeClr val="tx1"/>
                  </a:solidFill>
                  <a:latin typeface="Times New Roman" pitchFamily="18" charset="0"/>
                  <a:cs typeface="Times New Roman" pitchFamily="18" charset="0"/>
                </a:rPr>
                <a:t>ch</a:t>
              </a:r>
              <a:r>
                <a:rPr lang="vi-VN" b="1" kern="1200" dirty="0">
                  <a:solidFill>
                    <a:schemeClr val="tx1"/>
                  </a:solidFill>
                  <a:latin typeface="Times New Roman" pitchFamily="18" charset="0"/>
                  <a:cs typeface="Times New Roman" pitchFamily="18" charset="0"/>
                </a:rPr>
                <a:t>ă</a:t>
              </a:r>
              <a:r>
                <a:rPr lang="en-US" b="1" kern="1200" dirty="0">
                  <a:solidFill>
                    <a:schemeClr val="tx1"/>
                  </a:solidFill>
                  <a:latin typeface="Times New Roman" pitchFamily="18" charset="0"/>
                  <a:cs typeface="Times New Roman" pitchFamily="18" charset="0"/>
                </a:rPr>
                <a:t>m s</a:t>
              </a:r>
              <a:r>
                <a:rPr lang="vi-VN" b="1" kern="1200" dirty="0">
                  <a:solidFill>
                    <a:schemeClr val="tx1"/>
                  </a:solidFill>
                  <a:latin typeface="Times New Roman" pitchFamily="18" charset="0"/>
                  <a:cs typeface="Times New Roman" pitchFamily="18" charset="0"/>
                </a:rPr>
                <a:t>óc</a:t>
              </a:r>
              <a:r>
                <a:rPr lang="en-US" b="1" kern="1200" dirty="0">
                  <a:solidFill>
                    <a:schemeClr val="tx1"/>
                  </a:solidFill>
                  <a:latin typeface="Times New Roman" pitchFamily="18" charset="0"/>
                  <a:cs typeface="Times New Roman" pitchFamily="18" charset="0"/>
                </a:rPr>
                <a:t> </a:t>
              </a:r>
              <a:r>
                <a:rPr lang="en-US" b="1" kern="1200" dirty="0" err="1">
                  <a:solidFill>
                    <a:schemeClr val="tx1"/>
                  </a:solidFill>
                  <a:latin typeface="Times New Roman" pitchFamily="18" charset="0"/>
                  <a:cs typeface="Times New Roman" pitchFamily="18" charset="0"/>
                </a:rPr>
                <a:t>cho</a:t>
              </a:r>
              <a:r>
                <a:rPr lang="en-US" b="1" kern="1200" dirty="0">
                  <a:solidFill>
                    <a:schemeClr val="tx1"/>
                  </a:solidFill>
                  <a:latin typeface="Times New Roman" pitchFamily="18" charset="0"/>
                  <a:cs typeface="Times New Roman" pitchFamily="18" charset="0"/>
                </a:rPr>
                <a:t> c</a:t>
              </a:r>
              <a:r>
                <a:rPr lang="vi-VN" b="1" kern="1200" dirty="0">
                  <a:solidFill>
                    <a:schemeClr val="tx1"/>
                  </a:solidFill>
                  <a:latin typeface="Times New Roman" pitchFamily="18" charset="0"/>
                  <a:cs typeface="Times New Roman" pitchFamily="18" charset="0"/>
                </a:rPr>
                <a:t>ác</a:t>
              </a:r>
              <a:r>
                <a:rPr lang="en-US" b="1" kern="1200" dirty="0">
                  <a:solidFill>
                    <a:schemeClr val="tx1"/>
                  </a:solidFill>
                  <a:latin typeface="Times New Roman" pitchFamily="18" charset="0"/>
                  <a:cs typeface="Times New Roman" pitchFamily="18" charset="0"/>
                </a:rPr>
                <a:t> con</a:t>
              </a:r>
              <a:endParaRPr lang="vi-VN" b="1" kern="1200" dirty="0">
                <a:solidFill>
                  <a:schemeClr val="tx1"/>
                </a:solidFill>
                <a:latin typeface="Times New Roman" pitchFamily="18" charset="0"/>
                <a:cs typeface="Times New Roman" pitchFamily="18" charset="0"/>
              </a:endParaRPr>
            </a:p>
          </p:txBody>
        </p:sp>
      </p:grpSp>
      <p:grpSp>
        <p:nvGrpSpPr>
          <p:cNvPr id="2" name="Group 1"/>
          <p:cNvGrpSpPr/>
          <p:nvPr/>
        </p:nvGrpSpPr>
        <p:grpSpPr>
          <a:xfrm>
            <a:off x="981944" y="1061407"/>
            <a:ext cx="3085111" cy="1558016"/>
            <a:chOff x="981944" y="1061407"/>
            <a:chExt cx="3085111" cy="1558016"/>
          </a:xfrm>
        </p:grpSpPr>
        <p:grpSp>
          <p:nvGrpSpPr>
            <p:cNvPr id="28" name="Group 27"/>
            <p:cNvGrpSpPr/>
            <p:nvPr/>
          </p:nvGrpSpPr>
          <p:grpSpPr>
            <a:xfrm>
              <a:off x="981944" y="1061407"/>
              <a:ext cx="3085111" cy="1531353"/>
              <a:chOff x="981944" y="1061407"/>
              <a:chExt cx="3085111" cy="1531353"/>
            </a:xfrm>
          </p:grpSpPr>
          <p:sp>
            <p:nvSpPr>
              <p:cNvPr id="9" name="Rectangle 8"/>
              <p:cNvSpPr/>
              <p:nvPr/>
            </p:nvSpPr>
            <p:spPr>
              <a:xfrm>
                <a:off x="981944" y="1061407"/>
                <a:ext cx="1820717" cy="1531353"/>
              </a:xfrm>
              <a:prstGeom prst="rect">
                <a:avLst/>
              </a:prstGeom>
              <a:blipFill>
                <a:blip r:embed="rId14">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2513740" y="1204924"/>
                <a:ext cx="1553315" cy="1244318"/>
              </a:xfrm>
              <a:custGeom>
                <a:avLst/>
                <a:gdLst>
                  <a:gd name="connsiteX0" fmla="*/ 0 w 986763"/>
                  <a:gd name="connsiteY0" fmla="*/ 0 h 1244318"/>
                  <a:gd name="connsiteX1" fmla="*/ 986763 w 986763"/>
                  <a:gd name="connsiteY1" fmla="*/ 0 h 1244318"/>
                  <a:gd name="connsiteX2" fmla="*/ 986763 w 986763"/>
                  <a:gd name="connsiteY2" fmla="*/ 1244318 h 1244318"/>
                  <a:gd name="connsiteX3" fmla="*/ 0 w 986763"/>
                  <a:gd name="connsiteY3" fmla="*/ 1244318 h 1244318"/>
                  <a:gd name="connsiteX4" fmla="*/ 0 w 986763"/>
                  <a:gd name="connsiteY4" fmla="*/ 0 h 1244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63" h="1244318">
                    <a:moveTo>
                      <a:pt x="0" y="0"/>
                    </a:moveTo>
                    <a:lnTo>
                      <a:pt x="986763" y="0"/>
                    </a:lnTo>
                    <a:lnTo>
                      <a:pt x="986763" y="1244318"/>
                    </a:lnTo>
                    <a:lnTo>
                      <a:pt x="0" y="1244318"/>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2000" b="1" kern="1200" dirty="0">
                    <a:solidFill>
                      <a:srgbClr val="FF0000"/>
                    </a:solidFill>
                    <a:latin typeface="Times New Roman" pitchFamily="18" charset="0"/>
                    <a:cs typeface="Times New Roman" pitchFamily="18" charset="0"/>
                  </a:rPr>
                  <a:t>1. B</a:t>
                </a:r>
                <a:r>
                  <a:rPr lang="vi-VN" sz="2000" b="1" kern="1200" dirty="0">
                    <a:solidFill>
                      <a:srgbClr val="FF0000"/>
                    </a:solidFill>
                    <a:latin typeface="Times New Roman" pitchFamily="18" charset="0"/>
                    <a:cs typeface="Times New Roman" pitchFamily="18" charset="0"/>
                  </a:rPr>
                  <a:t>à</a:t>
                </a:r>
                <a:r>
                  <a:rPr lang="en-US" sz="2000" b="1" kern="1200" dirty="0">
                    <a:solidFill>
                      <a:srgbClr val="FF0000"/>
                    </a:solidFill>
                    <a:latin typeface="Times New Roman" pitchFamily="18" charset="0"/>
                    <a:cs typeface="Times New Roman" pitchFamily="18" charset="0"/>
                  </a:rPr>
                  <a:t> </a:t>
                </a:r>
                <a:r>
                  <a:rPr lang="en-US" sz="2000" b="1" kern="1200" dirty="0" err="1">
                    <a:solidFill>
                      <a:srgbClr val="FF0000"/>
                    </a:solidFill>
                    <a:latin typeface="Times New Roman" pitchFamily="18" charset="0"/>
                    <a:cs typeface="Times New Roman" pitchFamily="18" charset="0"/>
                  </a:rPr>
                  <a:t>nh</a:t>
                </a:r>
                <a:r>
                  <a:rPr lang="vi-VN" sz="2000" b="1" kern="1200" dirty="0">
                    <a:solidFill>
                      <a:srgbClr val="FF0000"/>
                    </a:solidFill>
                    <a:latin typeface="Times New Roman" pitchFamily="18" charset="0"/>
                    <a:cs typeface="Times New Roman" pitchFamily="18" charset="0"/>
                  </a:rPr>
                  <a:t>ờ</a:t>
                </a:r>
                <a:r>
                  <a:rPr lang="en-US" sz="2000" b="1" kern="1200" dirty="0">
                    <a:solidFill>
                      <a:srgbClr val="FF0000"/>
                    </a:solidFill>
                    <a:latin typeface="Times New Roman" pitchFamily="18" charset="0"/>
                    <a:cs typeface="Times New Roman" pitchFamily="18" charset="0"/>
                  </a:rPr>
                  <a:t> s</a:t>
                </a:r>
                <a:r>
                  <a:rPr lang="vi-VN" sz="2000" b="1" kern="1200" dirty="0">
                    <a:solidFill>
                      <a:srgbClr val="FF0000"/>
                    </a:solidFill>
                    <a:latin typeface="Times New Roman" pitchFamily="18" charset="0"/>
                    <a:cs typeface="Times New Roman" pitchFamily="18" charset="0"/>
                  </a:rPr>
                  <a:t>óc</a:t>
                </a:r>
                <a:r>
                  <a:rPr lang="en-US" sz="2000" b="1" kern="1200" dirty="0">
                    <a:solidFill>
                      <a:srgbClr val="FF0000"/>
                    </a:solidFill>
                    <a:latin typeface="Times New Roman" pitchFamily="18" charset="0"/>
                    <a:cs typeface="Times New Roman" pitchFamily="18" charset="0"/>
                  </a:rPr>
                  <a:t> </a:t>
                </a:r>
                <a:r>
                  <a:rPr lang="en-US" sz="2000" b="1" kern="1200" dirty="0" err="1">
                    <a:solidFill>
                      <a:srgbClr val="FF0000"/>
                    </a:solidFill>
                    <a:latin typeface="Times New Roman" pitchFamily="18" charset="0"/>
                    <a:cs typeface="Times New Roman" pitchFamily="18" charset="0"/>
                  </a:rPr>
                  <a:t>mang</a:t>
                </a:r>
                <a:r>
                  <a:rPr lang="en-US" sz="2000" b="1" kern="1200" dirty="0">
                    <a:solidFill>
                      <a:srgbClr val="FF0000"/>
                    </a:solidFill>
                    <a:latin typeface="Times New Roman" pitchFamily="18" charset="0"/>
                    <a:cs typeface="Times New Roman" pitchFamily="18" charset="0"/>
                  </a:rPr>
                  <a:t> </a:t>
                </a:r>
                <a:r>
                  <a:rPr lang="en-US" sz="2000" b="1" kern="1200" dirty="0" err="1">
                    <a:solidFill>
                      <a:srgbClr val="FF0000"/>
                    </a:solidFill>
                    <a:latin typeface="Times New Roman" pitchFamily="18" charset="0"/>
                    <a:cs typeface="Times New Roman" pitchFamily="18" charset="0"/>
                  </a:rPr>
                  <a:t>th</a:t>
                </a:r>
                <a:r>
                  <a:rPr lang="vi-VN" sz="2000" b="1" kern="1200" dirty="0">
                    <a:solidFill>
                      <a:srgbClr val="FF0000"/>
                    </a:solidFill>
                    <a:latin typeface="Times New Roman" pitchFamily="18" charset="0"/>
                    <a:cs typeface="Times New Roman" pitchFamily="18" charset="0"/>
                  </a:rPr>
                  <a:t>ư</a:t>
                </a:r>
                <a:r>
                  <a:rPr lang="en-US" sz="2000" b="1" kern="1200" dirty="0">
                    <a:solidFill>
                      <a:srgbClr val="FF0000"/>
                    </a:solidFill>
                    <a:latin typeface="Times New Roman" pitchFamily="18" charset="0"/>
                    <a:cs typeface="Times New Roman" pitchFamily="18" charset="0"/>
                  </a:rPr>
                  <a:t> </a:t>
                </a:r>
                <a:r>
                  <a:rPr lang="en-US" sz="2000" b="1" kern="1200" dirty="0" err="1">
                    <a:solidFill>
                      <a:srgbClr val="FF0000"/>
                    </a:solidFill>
                    <a:latin typeface="Times New Roman" pitchFamily="18" charset="0"/>
                    <a:cs typeface="Times New Roman" pitchFamily="18" charset="0"/>
                  </a:rPr>
                  <a:t>cho</a:t>
                </a:r>
                <a:r>
                  <a:rPr lang="en-US" sz="2000" b="1" kern="1200" dirty="0">
                    <a:solidFill>
                      <a:srgbClr val="FF0000"/>
                    </a:solidFill>
                    <a:latin typeface="Times New Roman" pitchFamily="18" charset="0"/>
                    <a:cs typeface="Times New Roman" pitchFamily="18" charset="0"/>
                  </a:rPr>
                  <a:t> c</a:t>
                </a:r>
                <a:r>
                  <a:rPr lang="vi-VN" sz="2000" b="1" kern="1200" dirty="0">
                    <a:solidFill>
                      <a:srgbClr val="FF0000"/>
                    </a:solidFill>
                    <a:latin typeface="Times New Roman" pitchFamily="18" charset="0"/>
                    <a:cs typeface="Times New Roman" pitchFamily="18" charset="0"/>
                  </a:rPr>
                  <a:t>ác</a:t>
                </a:r>
                <a:r>
                  <a:rPr lang="en-US" sz="2000" b="1" kern="1200" dirty="0">
                    <a:solidFill>
                      <a:srgbClr val="FF0000"/>
                    </a:solidFill>
                    <a:latin typeface="Times New Roman" pitchFamily="18" charset="0"/>
                    <a:cs typeface="Times New Roman" pitchFamily="18" charset="0"/>
                  </a:rPr>
                  <a:t> con</a:t>
                </a:r>
                <a:endParaRPr lang="vi-VN" sz="2000" b="1" kern="1200" dirty="0">
                  <a:solidFill>
                    <a:srgbClr val="FF0000"/>
                  </a:solidFill>
                  <a:latin typeface="Times New Roman" pitchFamily="18" charset="0"/>
                  <a:cs typeface="Times New Roman" pitchFamily="18" charset="0"/>
                </a:endParaRPr>
              </a:p>
            </p:txBody>
          </p:sp>
        </p:grpSp>
        <p:pic>
          <p:nvPicPr>
            <p:cNvPr id="6" name="Picture 5"/>
            <p:cNvPicPr>
              <a:picLocks noChangeAspect="1"/>
            </p:cNvPicPr>
            <p:nvPr/>
          </p:nvPicPr>
          <p:blipFill>
            <a:blip r:embed="rId15"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1440776" y="1765186"/>
              <a:ext cx="903051" cy="854237"/>
            </a:xfrm>
            <a:prstGeom prst="rect">
              <a:avLst/>
            </a:prstGeom>
          </p:spPr>
        </p:pic>
      </p:grpSp>
    </p:spTree>
    <p:custDataLst>
      <p:tags r:id="rId1"/>
    </p:custDataLst>
    <p:extLst>
      <p:ext uri="{BB962C8B-B14F-4D97-AF65-F5344CB8AC3E}">
        <p14:creationId xmlns:p14="http://schemas.microsoft.com/office/powerpoint/2010/main" val="402331833"/>
      </p:ext>
    </p:extLst>
  </p:cSld>
  <p:clrMapOvr>
    <a:masterClrMapping/>
  </p:clrMapOvr>
  <p:transition spd="slow">
    <p:push dir="u"/>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5" name="bomb.wav"/>
                                        </p:tgtEl>
                                      </p:cMediaNode>
                                    </p:audio>
                                  </p:subTnLst>
                                </p:cTn>
                              </p:par>
                            </p:childTnLst>
                          </p:cTn>
                        </p:par>
                        <p:par>
                          <p:cTn id="14" fill="hold">
                            <p:stCondLst>
                              <p:cond delay="2000"/>
                            </p:stCondLst>
                            <p:childTnLst>
                              <p:par>
                                <p:cTn id="15" presetID="16" presetClass="exit" presetSubtype="21" fill="hold" nodeType="afterEffect">
                                  <p:stCondLst>
                                    <p:cond delay="0"/>
                                  </p:stCondLst>
                                  <p:childTnLst>
                                    <p:animEffect transition="out" filter="barn(inVertical)">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9"/>
                  </p:tgtEl>
                </p:cond>
              </p:nextCondLst>
            </p:seq>
            <p:seq concurrent="1" nextAc="seek">
              <p:cTn id="18" restart="whenNotActive" fill="hold" evtFilter="cancelBubble" nodeType="interactiveSeq">
                <p:stCondLst>
                  <p:cond evt="onClick" delay="0">
                    <p:tgtEl>
                      <p:spTgt spid="30"/>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ircle(in)">
                                      <p:cBhvr>
                                        <p:cTn id="23" dur="2000"/>
                                        <p:tgtEl>
                                          <p:spTgt spid="24"/>
                                        </p:tgtEl>
                                      </p:cBhvr>
                                    </p:animEffect>
                                  </p:childTnLst>
                                  <p:subTnLst>
                                    <p:audio>
                                      <p:cMediaNode>
                                        <p:cTn display="0" masterRel="sameClick">
                                          <p:stCondLst>
                                            <p:cond evt="begin" delay="0">
                                              <p:tn val="21"/>
                                            </p:cond>
                                          </p:stCondLst>
                                          <p:endCondLst>
                                            <p:cond evt="onStopAudio" delay="0">
                                              <p:tgtEl>
                                                <p:sldTgt/>
                                              </p:tgtEl>
                                            </p:cond>
                                          </p:endCondLst>
                                        </p:cTn>
                                        <p:tgtEl>
                                          <p:sndTgt r:embed="rId5" name="bomb.wav"/>
                                        </p:tgtEl>
                                      </p:cMediaNode>
                                    </p:audio>
                                  </p:subTnLst>
                                </p:cTn>
                              </p:par>
                            </p:childTnLst>
                          </p:cTn>
                        </p:par>
                        <p:par>
                          <p:cTn id="24" fill="hold">
                            <p:stCondLst>
                              <p:cond delay="2000"/>
                            </p:stCondLst>
                            <p:childTnLst>
                              <p:par>
                                <p:cTn id="25" presetID="16" presetClass="exit" presetSubtype="21" fill="hold" nodeType="afterEffect">
                                  <p:stCondLst>
                                    <p:cond delay="0"/>
                                  </p:stCondLst>
                                  <p:childTnLst>
                                    <p:animEffect transition="out" filter="barn(inVertical)">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0"/>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6" presetClass="entr" presetSubtype="16"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circle(in)">
                                      <p:cBhvr>
                                        <p:cTn id="33" dur="2600"/>
                                        <p:tgtEl>
                                          <p:spTgt spid="22"/>
                                        </p:tgtEl>
                                      </p:cBhvr>
                                    </p:animEffect>
                                  </p:childTnLst>
                                  <p:subTnLst>
                                    <p:audio>
                                      <p:cMediaNode>
                                        <p:cTn display="0" masterRel="sameClick">
                                          <p:stCondLst>
                                            <p:cond evt="begin" delay="0">
                                              <p:tn val="31"/>
                                            </p:cond>
                                          </p:stCondLst>
                                          <p:endCondLst>
                                            <p:cond evt="onStopAudio" delay="0">
                                              <p:tgtEl>
                                                <p:sldTgt/>
                                              </p:tgtEl>
                                            </p:cond>
                                          </p:endCondLst>
                                        </p:cTn>
                                        <p:tgtEl>
                                          <p:sndTgt r:embed="rId6" name="dung.wav"/>
                                        </p:tgtEl>
                                      </p:cMediaNode>
                                    </p:audio>
                                  </p:subTnLst>
                                </p:cTn>
                              </p:par>
                            </p:childTnLst>
                          </p:cTn>
                        </p:par>
                        <p:par>
                          <p:cTn id="34" fill="hold">
                            <p:stCondLst>
                              <p:cond delay="2600"/>
                            </p:stCondLst>
                            <p:childTnLst>
                              <p:par>
                                <p:cTn id="35" presetID="16" presetClass="exit" presetSubtype="21" fill="hold" nodeType="afterEffect">
                                  <p:stCondLst>
                                    <p:cond delay="1200"/>
                                  </p:stCondLst>
                                  <p:childTnLst>
                                    <p:animEffect transition="out" filter="barn(inVertical)">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2"/>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dirty="0"/>
              <a:t>  </a:t>
            </a:r>
            <a:endParaRPr lang="vi-VN" dirty="0"/>
          </a:p>
        </p:txBody>
      </p:sp>
      <p:pic>
        <p:nvPicPr>
          <p:cNvPr id="3075" name="Picture 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0" descr="25jy1"/>
          <p:cNvPicPr>
            <a:picLocks noGrp="1" noChangeAspect="1" noChangeArrowheads="1"/>
          </p:cNvPicPr>
          <p:nvPr>
            <p:ph type="body" idx="1"/>
          </p:nvPr>
        </p:nvPicPr>
        <p:blipFill>
          <a:blip r:embed="rId7">
            <a:extLst>
              <a:ext uri="{28A0092B-C50C-407E-A947-70E740481C1C}">
                <a14:useLocalDpi xmlns:a14="http://schemas.microsoft.com/office/drawing/2010/main" val="0"/>
              </a:ext>
            </a:extLst>
          </a:blip>
          <a:srcRect/>
          <a:stretch>
            <a:fillRect/>
          </a:stretch>
        </p:blipFill>
        <p:spPr>
          <a:xfrm>
            <a:off x="152400" y="4953000"/>
            <a:ext cx="2514600" cy="1924050"/>
          </a:xfrm>
          <a:noFill/>
        </p:spPr>
      </p:pic>
      <p:sp>
        <p:nvSpPr>
          <p:cNvPr id="4" name="Rectangle 3"/>
          <p:cNvSpPr/>
          <p:nvPr/>
        </p:nvSpPr>
        <p:spPr>
          <a:xfrm>
            <a:off x="1259632" y="2067065"/>
            <a:ext cx="6958043" cy="1569660"/>
          </a:xfrm>
          <a:prstGeom prst="rect">
            <a:avLst/>
          </a:prstGeom>
          <a:noFill/>
        </p:spPr>
        <p:txBody>
          <a:bodyPr wrap="square" lIns="91440" tIns="45720" rIns="91440" bIns="45720">
            <a:spAutoFit/>
          </a:bodyPr>
          <a:lstStyle/>
          <a:p>
            <a:pPr algn="ct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Hoạt</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động</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1 </a:t>
            </a:r>
          </a:p>
          <a:p>
            <a:pPr algn="ct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Hát</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cả</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nhà</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iều</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yêu</a:t>
            </a:r>
            <a:endPar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3" name="CaNhaDeuYeu-BeHongNgoc-2320944.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09600" y="6927"/>
            <a:ext cx="609600" cy="609600"/>
          </a:xfrm>
          <a:prstGeom prst="rect">
            <a:avLst/>
          </a:prstGeom>
        </p:spPr>
      </p:pic>
    </p:spTree>
    <p:custDataLst>
      <p:tags r:id="rId1"/>
    </p:custDataLst>
    <p:extLst>
      <p:ext uri="{BB962C8B-B14F-4D97-AF65-F5344CB8AC3E}">
        <p14:creationId xmlns:p14="http://schemas.microsoft.com/office/powerpoint/2010/main" val="1678430863"/>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6314" y="27256"/>
            <a:ext cx="9129413" cy="6859136"/>
          </a:xfrm>
        </p:spPr>
      </p:pic>
      <p:sp>
        <p:nvSpPr>
          <p:cNvPr id="5" name="Rectangle 4"/>
          <p:cNvSpPr/>
          <p:nvPr/>
        </p:nvSpPr>
        <p:spPr>
          <a:xfrm>
            <a:off x="336545" y="0"/>
            <a:ext cx="8568952" cy="1200329"/>
          </a:xfrm>
          <a:prstGeom prst="rect">
            <a:avLst/>
          </a:prstGeom>
          <a:noFill/>
        </p:spPr>
        <p:txBody>
          <a:bodyPr wrap="square" lIns="91440" tIns="45720" rIns="91440" bIns="45720">
            <a:spAutoFit/>
          </a:bodyPr>
          <a:lstStyle/>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Chuyện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gì</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đã</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xãy</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ra</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khi</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sóc</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đến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nhà</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chị</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cả</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1444" y="5159816"/>
            <a:ext cx="1515934" cy="1451635"/>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00940" y="5343361"/>
            <a:ext cx="1610415" cy="1146845"/>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54905" y="5343361"/>
            <a:ext cx="1610415" cy="1146845"/>
          </a:xfrm>
          <a:prstGeom prst="rect">
            <a:avLst/>
          </a:prstGeom>
        </p:spPr>
      </p:pic>
      <p:grpSp>
        <p:nvGrpSpPr>
          <p:cNvPr id="16" name="Group 15"/>
          <p:cNvGrpSpPr/>
          <p:nvPr/>
        </p:nvGrpSpPr>
        <p:grpSpPr>
          <a:xfrm>
            <a:off x="3628675" y="1366238"/>
            <a:ext cx="1788952" cy="3752922"/>
            <a:chOff x="3628675" y="1366238"/>
            <a:chExt cx="1788952" cy="3752922"/>
          </a:xfrm>
        </p:grpSpPr>
        <p:sp>
          <p:nvSpPr>
            <p:cNvPr id="11" name="Rounded Rectangle 10"/>
            <p:cNvSpPr/>
            <p:nvPr/>
          </p:nvSpPr>
          <p:spPr>
            <a:xfrm>
              <a:off x="3628676" y="1366238"/>
              <a:ext cx="1788951" cy="1341120"/>
            </a:xfrm>
            <a:prstGeom prst="roundRect">
              <a:avLst>
                <a:gd name="adj" fmla="val 10000"/>
              </a:avLst>
            </a:prstGeom>
            <a:blipFill>
              <a:blip r:embed="rId10" cstate="print">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3628675" y="2691593"/>
              <a:ext cx="1788952" cy="2427567"/>
            </a:xfrm>
            <a:custGeom>
              <a:avLst/>
              <a:gdLst>
                <a:gd name="connsiteX0" fmla="*/ 187840 w 1788951"/>
                <a:gd name="connsiteY0" fmla="*/ 0 h 2235200"/>
                <a:gd name="connsiteX1" fmla="*/ 1601111 w 1788951"/>
                <a:gd name="connsiteY1" fmla="*/ 0 h 2235200"/>
                <a:gd name="connsiteX2" fmla="*/ 1788951 w 1788951"/>
                <a:gd name="connsiteY2" fmla="*/ 187840 h 2235200"/>
                <a:gd name="connsiteX3" fmla="*/ 1788951 w 1788951"/>
                <a:gd name="connsiteY3" fmla="*/ 2235200 h 2235200"/>
                <a:gd name="connsiteX4" fmla="*/ 1788951 w 1788951"/>
                <a:gd name="connsiteY4" fmla="*/ 2235200 h 2235200"/>
                <a:gd name="connsiteX5" fmla="*/ 0 w 1788951"/>
                <a:gd name="connsiteY5" fmla="*/ 2235200 h 2235200"/>
                <a:gd name="connsiteX6" fmla="*/ 0 w 1788951"/>
                <a:gd name="connsiteY6" fmla="*/ 2235200 h 2235200"/>
                <a:gd name="connsiteX7" fmla="*/ 0 w 1788951"/>
                <a:gd name="connsiteY7" fmla="*/ 187840 h 2235200"/>
                <a:gd name="connsiteX8" fmla="*/ 187840 w 1788951"/>
                <a:gd name="connsiteY8" fmla="*/ 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8951" h="2235200">
                  <a:moveTo>
                    <a:pt x="1601111" y="2235200"/>
                  </a:moveTo>
                  <a:lnTo>
                    <a:pt x="187840" y="2235200"/>
                  </a:lnTo>
                  <a:cubicBezTo>
                    <a:pt x="84099" y="2235200"/>
                    <a:pt x="0" y="2151101"/>
                    <a:pt x="0" y="2047360"/>
                  </a:cubicBezTo>
                  <a:lnTo>
                    <a:pt x="0" y="0"/>
                  </a:lnTo>
                  <a:lnTo>
                    <a:pt x="0" y="0"/>
                  </a:lnTo>
                  <a:lnTo>
                    <a:pt x="1788951" y="0"/>
                  </a:lnTo>
                  <a:lnTo>
                    <a:pt x="1788951" y="0"/>
                  </a:lnTo>
                  <a:lnTo>
                    <a:pt x="1788951" y="2047360"/>
                  </a:lnTo>
                  <a:cubicBezTo>
                    <a:pt x="1788951" y="2151101"/>
                    <a:pt x="1704852" y="2235200"/>
                    <a:pt x="1601111" y="2235200"/>
                  </a:cubicBezTo>
                  <a:close/>
                </a:path>
              </a:pathLst>
            </a:custGeom>
            <a:solidFill>
              <a:srgbClr val="FF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264" tIns="206249" rIns="261265" bIns="261264" numCol="1" spcCol="1270" anchor="t" anchorCtr="0">
              <a:noAutofit/>
            </a:bodyPr>
            <a:lstStyle/>
            <a:p>
              <a:pPr lvl="0" algn="ctr" defTabSz="1289050">
                <a:lnSpc>
                  <a:spcPct val="90000"/>
                </a:lnSpc>
                <a:spcBef>
                  <a:spcPct val="0"/>
                </a:spcBef>
                <a:spcAft>
                  <a:spcPct val="35000"/>
                </a:spcAft>
              </a:pPr>
              <a:r>
                <a:rPr lang="en-US" sz="2900" b="1" kern="1200" dirty="0">
                  <a:solidFill>
                    <a:srgbClr val="FF0000"/>
                  </a:solidFill>
                  <a:latin typeface="Times New Roman" pitchFamily="18" charset="0"/>
                  <a:cs typeface="Times New Roman" pitchFamily="18" charset="0"/>
                </a:rPr>
                <a:t>2. </a:t>
              </a:r>
              <a:r>
                <a:rPr lang="en-US" sz="2900" b="1" kern="1200" dirty="0" err="1">
                  <a:solidFill>
                    <a:srgbClr val="FF0000"/>
                  </a:solidFill>
                  <a:latin typeface="Times New Roman" pitchFamily="18" charset="0"/>
                  <a:cs typeface="Times New Roman" pitchFamily="18" charset="0"/>
                </a:rPr>
                <a:t>Ch</a:t>
              </a:r>
              <a:r>
                <a:rPr lang="vi-VN" sz="2900" b="1" kern="1200" dirty="0">
                  <a:solidFill>
                    <a:srgbClr val="FF0000"/>
                  </a:solidFill>
                  <a:latin typeface="Times New Roman" pitchFamily="18" charset="0"/>
                  <a:cs typeface="Times New Roman" pitchFamily="18" charset="0"/>
                </a:rPr>
                <a:t>ị</a:t>
              </a:r>
              <a:r>
                <a:rPr lang="en-US" sz="2900" b="1" kern="1200" dirty="0">
                  <a:solidFill>
                    <a:srgbClr val="FF0000"/>
                  </a:solidFill>
                  <a:latin typeface="Times New Roman" pitchFamily="18" charset="0"/>
                  <a:cs typeface="Times New Roman" pitchFamily="18" charset="0"/>
                </a:rPr>
                <a:t> c</a:t>
              </a:r>
              <a:r>
                <a:rPr lang="vi-VN" sz="2900" b="1" kern="1200" dirty="0">
                  <a:solidFill>
                    <a:srgbClr val="FF0000"/>
                  </a:solidFill>
                  <a:latin typeface="Times New Roman" pitchFamily="18" charset="0"/>
                  <a:cs typeface="Times New Roman" pitchFamily="18" charset="0"/>
                </a:rPr>
                <a:t>ả</a:t>
              </a:r>
              <a:r>
                <a:rPr lang="en-US" sz="2900" b="1" kern="1200" dirty="0">
                  <a:solidFill>
                    <a:srgbClr val="FF0000"/>
                  </a:solidFill>
                  <a:latin typeface="Times New Roman" pitchFamily="18" charset="0"/>
                  <a:cs typeface="Times New Roman" pitchFamily="18" charset="0"/>
                </a:rPr>
                <a:t> </a:t>
              </a:r>
              <a:r>
                <a:rPr lang="vi-VN" sz="2900" b="1" kern="1200" dirty="0">
                  <a:solidFill>
                    <a:srgbClr val="FF0000"/>
                  </a:solidFill>
                  <a:latin typeface="Times New Roman" pitchFamily="18" charset="0"/>
                  <a:cs typeface="Times New Roman" pitchFamily="18" charset="0"/>
                </a:rPr>
                <a:t>đ</a:t>
              </a:r>
              <a:r>
                <a:rPr lang="en-US" sz="2900" b="1" kern="1200" dirty="0" err="1">
                  <a:solidFill>
                    <a:srgbClr val="FF0000"/>
                  </a:solidFill>
                  <a:latin typeface="Times New Roman" pitchFamily="18" charset="0"/>
                  <a:cs typeface="Times New Roman" pitchFamily="18" charset="0"/>
                </a:rPr>
                <a:t>ang</a:t>
              </a:r>
              <a:r>
                <a:rPr lang="en-US" sz="2900" b="1" kern="1200" dirty="0">
                  <a:solidFill>
                    <a:srgbClr val="FF0000"/>
                  </a:solidFill>
                  <a:latin typeface="Times New Roman" pitchFamily="18" charset="0"/>
                  <a:cs typeface="Times New Roman" pitchFamily="18" charset="0"/>
                </a:rPr>
                <a:t> </a:t>
              </a:r>
              <a:r>
                <a:rPr lang="en-US" sz="2900" b="1" kern="1200" dirty="0" err="1">
                  <a:solidFill>
                    <a:srgbClr val="FF0000"/>
                  </a:solidFill>
                  <a:latin typeface="Times New Roman" pitchFamily="18" charset="0"/>
                  <a:cs typeface="Times New Roman" pitchFamily="18" charset="0"/>
                </a:rPr>
                <a:t>xe</a:t>
              </a:r>
              <a:r>
                <a:rPr lang="en-US" sz="2900" b="1" kern="1200" dirty="0">
                  <a:solidFill>
                    <a:srgbClr val="FF0000"/>
                  </a:solidFill>
                  <a:latin typeface="Times New Roman" pitchFamily="18" charset="0"/>
                  <a:cs typeface="Times New Roman" pitchFamily="18" charset="0"/>
                </a:rPr>
                <a:t> </a:t>
              </a:r>
              <a:r>
                <a:rPr lang="en-US" sz="2900" b="1" kern="1200" dirty="0" err="1">
                  <a:solidFill>
                    <a:srgbClr val="FF0000"/>
                  </a:solidFill>
                  <a:latin typeface="Times New Roman" pitchFamily="18" charset="0"/>
                  <a:cs typeface="Times New Roman" pitchFamily="18" charset="0"/>
                </a:rPr>
                <a:t>ch</a:t>
              </a:r>
              <a:r>
                <a:rPr lang="vi-VN" sz="2900" b="1" kern="1200" dirty="0">
                  <a:solidFill>
                    <a:srgbClr val="FF0000"/>
                  </a:solidFill>
                  <a:latin typeface="Times New Roman" pitchFamily="18" charset="0"/>
                  <a:cs typeface="Times New Roman" pitchFamily="18" charset="0"/>
                </a:rPr>
                <a:t>ỉ</a:t>
              </a:r>
            </a:p>
          </p:txBody>
        </p:sp>
      </p:grpSp>
      <p:grpSp>
        <p:nvGrpSpPr>
          <p:cNvPr id="17" name="Group 16"/>
          <p:cNvGrpSpPr/>
          <p:nvPr/>
        </p:nvGrpSpPr>
        <p:grpSpPr>
          <a:xfrm>
            <a:off x="6050763" y="1471970"/>
            <a:ext cx="1788952" cy="3647190"/>
            <a:chOff x="6050763" y="1471970"/>
            <a:chExt cx="1788952" cy="3647190"/>
          </a:xfrm>
        </p:grpSpPr>
        <p:sp>
          <p:nvSpPr>
            <p:cNvPr id="13" name="Rounded Rectangle 12"/>
            <p:cNvSpPr/>
            <p:nvPr/>
          </p:nvSpPr>
          <p:spPr>
            <a:xfrm>
              <a:off x="6050763" y="1471970"/>
              <a:ext cx="1788951" cy="1341120"/>
            </a:xfrm>
            <a:prstGeom prst="roundRect">
              <a:avLst>
                <a:gd name="adj" fmla="val 10000"/>
              </a:avLst>
            </a:prstGeom>
            <a:blipFill>
              <a:blip r:embed="rId11"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Freeform 13"/>
            <p:cNvSpPr/>
            <p:nvPr/>
          </p:nvSpPr>
          <p:spPr>
            <a:xfrm>
              <a:off x="6050764" y="2713996"/>
              <a:ext cx="1788951" cy="2405164"/>
            </a:xfrm>
            <a:custGeom>
              <a:avLst/>
              <a:gdLst>
                <a:gd name="connsiteX0" fmla="*/ 187840 w 1788951"/>
                <a:gd name="connsiteY0" fmla="*/ 0 h 2235200"/>
                <a:gd name="connsiteX1" fmla="*/ 1601111 w 1788951"/>
                <a:gd name="connsiteY1" fmla="*/ 0 h 2235200"/>
                <a:gd name="connsiteX2" fmla="*/ 1788951 w 1788951"/>
                <a:gd name="connsiteY2" fmla="*/ 187840 h 2235200"/>
                <a:gd name="connsiteX3" fmla="*/ 1788951 w 1788951"/>
                <a:gd name="connsiteY3" fmla="*/ 2235200 h 2235200"/>
                <a:gd name="connsiteX4" fmla="*/ 1788951 w 1788951"/>
                <a:gd name="connsiteY4" fmla="*/ 2235200 h 2235200"/>
                <a:gd name="connsiteX5" fmla="*/ 0 w 1788951"/>
                <a:gd name="connsiteY5" fmla="*/ 2235200 h 2235200"/>
                <a:gd name="connsiteX6" fmla="*/ 0 w 1788951"/>
                <a:gd name="connsiteY6" fmla="*/ 2235200 h 2235200"/>
                <a:gd name="connsiteX7" fmla="*/ 0 w 1788951"/>
                <a:gd name="connsiteY7" fmla="*/ 187840 h 2235200"/>
                <a:gd name="connsiteX8" fmla="*/ 187840 w 1788951"/>
                <a:gd name="connsiteY8" fmla="*/ 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8951" h="2235200">
                  <a:moveTo>
                    <a:pt x="1601111" y="2235200"/>
                  </a:moveTo>
                  <a:lnTo>
                    <a:pt x="187840" y="2235200"/>
                  </a:lnTo>
                  <a:cubicBezTo>
                    <a:pt x="84099" y="2235200"/>
                    <a:pt x="0" y="2151101"/>
                    <a:pt x="0" y="2047360"/>
                  </a:cubicBezTo>
                  <a:lnTo>
                    <a:pt x="0" y="0"/>
                  </a:lnTo>
                  <a:lnTo>
                    <a:pt x="0" y="0"/>
                  </a:lnTo>
                  <a:lnTo>
                    <a:pt x="1788951" y="0"/>
                  </a:lnTo>
                  <a:lnTo>
                    <a:pt x="1788951" y="0"/>
                  </a:lnTo>
                  <a:lnTo>
                    <a:pt x="1788951" y="2047360"/>
                  </a:lnTo>
                  <a:cubicBezTo>
                    <a:pt x="1788951" y="2151101"/>
                    <a:pt x="1704852" y="2235200"/>
                    <a:pt x="1601111" y="2235200"/>
                  </a:cubicBez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264" tIns="206249" rIns="261264" bIns="261264" numCol="1" spcCol="1270" anchor="t" anchorCtr="0">
              <a:noAutofit/>
            </a:bodyPr>
            <a:lstStyle/>
            <a:p>
              <a:pPr lvl="0" algn="ctr" defTabSz="1289050">
                <a:lnSpc>
                  <a:spcPct val="90000"/>
                </a:lnSpc>
                <a:spcBef>
                  <a:spcPct val="0"/>
                </a:spcBef>
                <a:spcAft>
                  <a:spcPct val="35000"/>
                </a:spcAft>
              </a:pPr>
              <a:r>
                <a:rPr lang="en-US" sz="2900" b="1" kern="1200" dirty="0">
                  <a:solidFill>
                    <a:schemeClr val="tx1"/>
                  </a:solidFill>
                  <a:latin typeface="Times New Roman" pitchFamily="18" charset="0"/>
                  <a:cs typeface="Times New Roman" pitchFamily="18" charset="0"/>
                </a:rPr>
                <a:t>3. </a:t>
              </a:r>
              <a:r>
                <a:rPr lang="en-US" sz="2900" b="1" kern="1200" dirty="0" err="1">
                  <a:solidFill>
                    <a:schemeClr val="tx1"/>
                  </a:solidFill>
                  <a:latin typeface="Times New Roman" pitchFamily="18" charset="0"/>
                  <a:cs typeface="Times New Roman" pitchFamily="18" charset="0"/>
                </a:rPr>
                <a:t>Ch</a:t>
              </a:r>
              <a:r>
                <a:rPr lang="vi-VN" sz="2900" b="1" kern="1200" dirty="0">
                  <a:solidFill>
                    <a:schemeClr val="tx1"/>
                  </a:solidFill>
                  <a:latin typeface="Times New Roman" pitchFamily="18" charset="0"/>
                  <a:cs typeface="Times New Roman" pitchFamily="18" charset="0"/>
                </a:rPr>
                <a:t>ị</a:t>
              </a:r>
              <a:r>
                <a:rPr lang="en-US" sz="2900" b="1" kern="1200" dirty="0">
                  <a:solidFill>
                    <a:schemeClr val="tx1"/>
                  </a:solidFill>
                  <a:latin typeface="Times New Roman" pitchFamily="18" charset="0"/>
                  <a:cs typeface="Times New Roman" pitchFamily="18" charset="0"/>
                </a:rPr>
                <a:t> c</a:t>
              </a:r>
              <a:r>
                <a:rPr lang="vi-VN" sz="2900" b="1" kern="1200" dirty="0">
                  <a:solidFill>
                    <a:schemeClr val="tx1"/>
                  </a:solidFill>
                  <a:latin typeface="Times New Roman" pitchFamily="18" charset="0"/>
                  <a:cs typeface="Times New Roman" pitchFamily="18" charset="0"/>
                </a:rPr>
                <a:t>ả</a:t>
              </a:r>
              <a:r>
                <a:rPr lang="en-US" sz="2900" b="1" kern="1200" dirty="0">
                  <a:solidFill>
                    <a:schemeClr val="tx1"/>
                  </a:solidFill>
                  <a:latin typeface="Times New Roman" pitchFamily="18" charset="0"/>
                  <a:cs typeface="Times New Roman" pitchFamily="18" charset="0"/>
                </a:rPr>
                <a:t> </a:t>
              </a:r>
              <a:r>
                <a:rPr lang="vi-VN" sz="2900" b="1" kern="1200" dirty="0">
                  <a:solidFill>
                    <a:schemeClr val="tx1"/>
                  </a:solidFill>
                  <a:latin typeface="Times New Roman" pitchFamily="18" charset="0"/>
                  <a:cs typeface="Times New Roman" pitchFamily="18" charset="0"/>
                </a:rPr>
                <a:t>đ</a:t>
              </a:r>
              <a:r>
                <a:rPr lang="en-US" sz="2900" b="1" kern="1200" dirty="0" err="1">
                  <a:solidFill>
                    <a:schemeClr val="tx1"/>
                  </a:solidFill>
                  <a:latin typeface="Times New Roman" pitchFamily="18" charset="0"/>
                  <a:cs typeface="Times New Roman" pitchFamily="18" charset="0"/>
                </a:rPr>
                <a:t>ang</a:t>
              </a:r>
              <a:r>
                <a:rPr lang="en-US" sz="2900" b="1" kern="1200" dirty="0">
                  <a:solidFill>
                    <a:schemeClr val="tx1"/>
                  </a:solidFill>
                  <a:latin typeface="Times New Roman" pitchFamily="18" charset="0"/>
                  <a:cs typeface="Times New Roman" pitchFamily="18" charset="0"/>
                </a:rPr>
                <a:t> </a:t>
              </a:r>
              <a:r>
                <a:rPr lang="en-US" sz="2900" b="1" kern="1200" dirty="0" err="1">
                  <a:solidFill>
                    <a:schemeClr val="tx1"/>
                  </a:solidFill>
                  <a:latin typeface="Times New Roman" pitchFamily="18" charset="0"/>
                  <a:cs typeface="Times New Roman" pitchFamily="18" charset="0"/>
                </a:rPr>
                <a:t>nh</a:t>
              </a:r>
              <a:r>
                <a:rPr lang="vi-VN" sz="2900" b="1" kern="1200" dirty="0">
                  <a:solidFill>
                    <a:schemeClr val="tx1"/>
                  </a:solidFill>
                  <a:latin typeface="Times New Roman" pitchFamily="18" charset="0"/>
                  <a:cs typeface="Times New Roman" pitchFamily="18" charset="0"/>
                </a:rPr>
                <a:t>à</a:t>
              </a:r>
              <a:r>
                <a:rPr lang="en-US" sz="2900" b="1" kern="1200" dirty="0">
                  <a:solidFill>
                    <a:schemeClr val="tx1"/>
                  </a:solidFill>
                  <a:latin typeface="Times New Roman" pitchFamily="18" charset="0"/>
                  <a:cs typeface="Times New Roman" pitchFamily="18" charset="0"/>
                </a:rPr>
                <a:t>u b</a:t>
              </a:r>
              <a:r>
                <a:rPr lang="vi-VN" sz="2900" b="1" kern="1200" dirty="0">
                  <a:solidFill>
                    <a:schemeClr val="tx1"/>
                  </a:solidFill>
                  <a:latin typeface="Times New Roman" pitchFamily="18" charset="0"/>
                  <a:cs typeface="Times New Roman" pitchFamily="18" charset="0"/>
                </a:rPr>
                <a:t>ột</a:t>
              </a:r>
            </a:p>
          </p:txBody>
        </p:sp>
      </p:grpSp>
      <p:grpSp>
        <p:nvGrpSpPr>
          <p:cNvPr id="15" name="Group 14"/>
          <p:cNvGrpSpPr/>
          <p:nvPr/>
        </p:nvGrpSpPr>
        <p:grpSpPr>
          <a:xfrm>
            <a:off x="1319052" y="1366238"/>
            <a:ext cx="1788952" cy="3793578"/>
            <a:chOff x="1331640" y="1372876"/>
            <a:chExt cx="1788952" cy="3793578"/>
          </a:xfrm>
        </p:grpSpPr>
        <p:sp>
          <p:nvSpPr>
            <p:cNvPr id="9" name="Rounded Rectangle 8"/>
            <p:cNvSpPr/>
            <p:nvPr/>
          </p:nvSpPr>
          <p:spPr>
            <a:xfrm>
              <a:off x="1331640" y="1372876"/>
              <a:ext cx="1788951" cy="1341120"/>
            </a:xfrm>
            <a:prstGeom prst="roundRect">
              <a:avLst>
                <a:gd name="adj" fmla="val 10000"/>
              </a:avLst>
            </a:prstGeom>
            <a:blipFill>
              <a:blip r:embed="rId12"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1331640" y="2674764"/>
              <a:ext cx="1788952" cy="2491690"/>
            </a:xfrm>
            <a:custGeom>
              <a:avLst/>
              <a:gdLst>
                <a:gd name="connsiteX0" fmla="*/ 187840 w 1788951"/>
                <a:gd name="connsiteY0" fmla="*/ 0 h 2491689"/>
                <a:gd name="connsiteX1" fmla="*/ 1601111 w 1788951"/>
                <a:gd name="connsiteY1" fmla="*/ 0 h 2491689"/>
                <a:gd name="connsiteX2" fmla="*/ 1788951 w 1788951"/>
                <a:gd name="connsiteY2" fmla="*/ 187840 h 2491689"/>
                <a:gd name="connsiteX3" fmla="*/ 1788951 w 1788951"/>
                <a:gd name="connsiteY3" fmla="*/ 2491689 h 2491689"/>
                <a:gd name="connsiteX4" fmla="*/ 1788951 w 1788951"/>
                <a:gd name="connsiteY4" fmla="*/ 2491689 h 2491689"/>
                <a:gd name="connsiteX5" fmla="*/ 0 w 1788951"/>
                <a:gd name="connsiteY5" fmla="*/ 2491689 h 2491689"/>
                <a:gd name="connsiteX6" fmla="*/ 0 w 1788951"/>
                <a:gd name="connsiteY6" fmla="*/ 2491689 h 2491689"/>
                <a:gd name="connsiteX7" fmla="*/ 0 w 1788951"/>
                <a:gd name="connsiteY7" fmla="*/ 187840 h 2491689"/>
                <a:gd name="connsiteX8" fmla="*/ 187840 w 1788951"/>
                <a:gd name="connsiteY8" fmla="*/ 0 h 249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8951" h="2491689">
                  <a:moveTo>
                    <a:pt x="1601111" y="2491689"/>
                  </a:moveTo>
                  <a:lnTo>
                    <a:pt x="187840" y="2491689"/>
                  </a:lnTo>
                  <a:cubicBezTo>
                    <a:pt x="84099" y="2491689"/>
                    <a:pt x="0" y="2407590"/>
                    <a:pt x="0" y="2303849"/>
                  </a:cubicBezTo>
                  <a:lnTo>
                    <a:pt x="0" y="0"/>
                  </a:lnTo>
                  <a:lnTo>
                    <a:pt x="0" y="0"/>
                  </a:lnTo>
                  <a:lnTo>
                    <a:pt x="1788951" y="0"/>
                  </a:lnTo>
                  <a:lnTo>
                    <a:pt x="1788951" y="0"/>
                  </a:lnTo>
                  <a:lnTo>
                    <a:pt x="1788951" y="2303849"/>
                  </a:lnTo>
                  <a:cubicBezTo>
                    <a:pt x="1788951" y="2407590"/>
                    <a:pt x="1704852" y="2491689"/>
                    <a:pt x="1601111" y="2491689"/>
                  </a:cubicBez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5705" tIns="170689" rIns="225704" bIns="225704" numCol="1" spcCol="1270" anchor="t" anchorCtr="0">
              <a:noAutofit/>
            </a:bodyPr>
            <a:lstStyle/>
            <a:p>
              <a:pPr lvl="0" algn="ctr" defTabSz="1066800">
                <a:lnSpc>
                  <a:spcPct val="90000"/>
                </a:lnSpc>
                <a:spcBef>
                  <a:spcPct val="0"/>
                </a:spcBef>
                <a:spcAft>
                  <a:spcPct val="35000"/>
                </a:spcAft>
              </a:pPr>
              <a:r>
                <a:rPr lang="en-US" sz="2400" b="1" kern="1200" dirty="0">
                  <a:solidFill>
                    <a:srgbClr val="7030A0"/>
                  </a:solidFill>
                  <a:latin typeface="Times New Roman" pitchFamily="18" charset="0"/>
                  <a:cs typeface="Times New Roman" pitchFamily="18" charset="0"/>
                </a:rPr>
                <a:t>1. </a:t>
              </a:r>
              <a:r>
                <a:rPr lang="en-US" sz="2400" b="1" kern="1200" dirty="0" err="1">
                  <a:solidFill>
                    <a:srgbClr val="7030A0"/>
                  </a:solidFill>
                  <a:latin typeface="Times New Roman" pitchFamily="18" charset="0"/>
                  <a:cs typeface="Times New Roman" pitchFamily="18" charset="0"/>
                </a:rPr>
                <a:t>Ch</a:t>
              </a:r>
              <a:r>
                <a:rPr lang="vi-VN" sz="2400" b="1" kern="1200" dirty="0">
                  <a:solidFill>
                    <a:srgbClr val="7030A0"/>
                  </a:solidFill>
                  <a:latin typeface="Times New Roman" pitchFamily="18" charset="0"/>
                  <a:cs typeface="Times New Roman" pitchFamily="18" charset="0"/>
                </a:rPr>
                <a:t>ị</a:t>
              </a:r>
              <a:r>
                <a:rPr lang="en-US" sz="2400" b="1" kern="1200" dirty="0">
                  <a:solidFill>
                    <a:srgbClr val="7030A0"/>
                  </a:solidFill>
                  <a:latin typeface="Times New Roman" pitchFamily="18" charset="0"/>
                  <a:cs typeface="Times New Roman" pitchFamily="18" charset="0"/>
                </a:rPr>
                <a:t> c</a:t>
              </a:r>
              <a:r>
                <a:rPr lang="vi-VN" sz="2400" b="1" kern="1200" dirty="0">
                  <a:solidFill>
                    <a:srgbClr val="7030A0"/>
                  </a:solidFill>
                  <a:latin typeface="Times New Roman" pitchFamily="18" charset="0"/>
                  <a:cs typeface="Times New Roman" pitchFamily="18" charset="0"/>
                </a:rPr>
                <a:t>ả</a:t>
              </a:r>
              <a:r>
                <a:rPr lang="en-US" sz="2400" b="1" kern="1200" dirty="0">
                  <a:solidFill>
                    <a:srgbClr val="7030A0"/>
                  </a:solidFill>
                  <a:latin typeface="Times New Roman" pitchFamily="18" charset="0"/>
                  <a:cs typeface="Times New Roman" pitchFamily="18" charset="0"/>
                </a:rPr>
                <a:t> c</a:t>
              </a:r>
              <a:r>
                <a:rPr lang="vi-VN" sz="2400" b="1" kern="1200" dirty="0">
                  <a:solidFill>
                    <a:srgbClr val="7030A0"/>
                  </a:solidFill>
                  <a:latin typeface="Times New Roman" pitchFamily="18" charset="0"/>
                  <a:cs typeface="Times New Roman" pitchFamily="18" charset="0"/>
                </a:rPr>
                <a:t>ọ</a:t>
              </a:r>
              <a:r>
                <a:rPr lang="en-US" sz="2400" b="1" kern="1200" dirty="0">
                  <a:solidFill>
                    <a:srgbClr val="7030A0"/>
                  </a:solidFill>
                  <a:latin typeface="Times New Roman" pitchFamily="18" charset="0"/>
                  <a:cs typeface="Times New Roman" pitchFamily="18" charset="0"/>
                </a:rPr>
                <a:t> </a:t>
              </a:r>
              <a:r>
                <a:rPr lang="en-US" sz="2400" b="1" kern="1200" dirty="0" err="1">
                  <a:solidFill>
                    <a:srgbClr val="7030A0"/>
                  </a:solidFill>
                  <a:latin typeface="Times New Roman" pitchFamily="18" charset="0"/>
                  <a:cs typeface="Times New Roman" pitchFamily="18" charset="0"/>
                </a:rPr>
                <a:t>ch</a:t>
              </a:r>
              <a:r>
                <a:rPr lang="vi-VN" sz="2400" b="1" kern="1200" dirty="0">
                  <a:solidFill>
                    <a:srgbClr val="7030A0"/>
                  </a:solidFill>
                  <a:latin typeface="Times New Roman" pitchFamily="18" charset="0"/>
                  <a:cs typeface="Times New Roman" pitchFamily="18" charset="0"/>
                </a:rPr>
                <a:t>ậu</a:t>
              </a:r>
              <a:r>
                <a:rPr lang="en-US" sz="2400" b="1" kern="1200" dirty="0">
                  <a:solidFill>
                    <a:srgbClr val="7030A0"/>
                  </a:solidFill>
                  <a:latin typeface="Times New Roman" pitchFamily="18" charset="0"/>
                  <a:cs typeface="Times New Roman" pitchFamily="18" charset="0"/>
                </a:rPr>
                <a:t> </a:t>
              </a:r>
              <a:r>
                <a:rPr lang="en-US" sz="2400" b="1" kern="1200" dirty="0" err="1">
                  <a:solidFill>
                    <a:srgbClr val="7030A0"/>
                  </a:solidFill>
                  <a:latin typeface="Times New Roman" pitchFamily="18" charset="0"/>
                  <a:cs typeface="Times New Roman" pitchFamily="18" charset="0"/>
                </a:rPr>
                <a:t>kh</a:t>
              </a:r>
              <a:r>
                <a:rPr lang="vi-VN" sz="2400" b="1" kern="1200" dirty="0">
                  <a:solidFill>
                    <a:srgbClr val="7030A0"/>
                  </a:solidFill>
                  <a:latin typeface="Times New Roman" pitchFamily="18" charset="0"/>
                  <a:cs typeface="Times New Roman" pitchFamily="18" charset="0"/>
                </a:rPr>
                <a:t>ô</a:t>
              </a:r>
              <a:r>
                <a:rPr lang="en-US" sz="2400" b="1" kern="1200" dirty="0" err="1">
                  <a:solidFill>
                    <a:srgbClr val="7030A0"/>
                  </a:solidFill>
                  <a:latin typeface="Times New Roman" pitchFamily="18" charset="0"/>
                  <a:cs typeface="Times New Roman" pitchFamily="18" charset="0"/>
                </a:rPr>
                <a:t>ng</a:t>
              </a:r>
              <a:r>
                <a:rPr lang="en-US" sz="2400" b="1" kern="1200" dirty="0">
                  <a:solidFill>
                    <a:srgbClr val="7030A0"/>
                  </a:solidFill>
                  <a:latin typeface="Times New Roman" pitchFamily="18" charset="0"/>
                  <a:cs typeface="Times New Roman" pitchFamily="18" charset="0"/>
                </a:rPr>
                <a:t> v</a:t>
              </a:r>
              <a:r>
                <a:rPr lang="vi-VN" sz="2400" b="1" kern="1200" dirty="0">
                  <a:solidFill>
                    <a:srgbClr val="7030A0"/>
                  </a:solidFill>
                  <a:latin typeface="Times New Roman" pitchFamily="18" charset="0"/>
                  <a:cs typeface="Times New Roman" pitchFamily="18" charset="0"/>
                </a:rPr>
                <a:t>ề</a:t>
              </a:r>
              <a:r>
                <a:rPr lang="en-US" sz="2400" b="1" kern="1200" dirty="0">
                  <a:solidFill>
                    <a:srgbClr val="7030A0"/>
                  </a:solidFill>
                  <a:latin typeface="Times New Roman" pitchFamily="18" charset="0"/>
                  <a:cs typeface="Times New Roman" pitchFamily="18" charset="0"/>
                </a:rPr>
                <a:t> </a:t>
              </a:r>
              <a:r>
                <a:rPr lang="vi-VN" sz="2400" b="1" kern="1200" dirty="0">
                  <a:solidFill>
                    <a:srgbClr val="7030A0"/>
                  </a:solidFill>
                  <a:latin typeface="Times New Roman" pitchFamily="18" charset="0"/>
                  <a:cs typeface="Times New Roman" pitchFamily="18" charset="0"/>
                </a:rPr>
                <a:t>được</a:t>
              </a:r>
              <a:r>
                <a:rPr lang="en-US" sz="2400" b="1" kern="1200" dirty="0">
                  <a:solidFill>
                    <a:srgbClr val="7030A0"/>
                  </a:solidFill>
                  <a:latin typeface="Times New Roman" pitchFamily="18" charset="0"/>
                  <a:cs typeface="Times New Roman" pitchFamily="18" charset="0"/>
                </a:rPr>
                <a:t> v</a:t>
              </a:r>
              <a:r>
                <a:rPr lang="vi-VN" sz="2400" b="1" kern="1200" dirty="0">
                  <a:solidFill>
                    <a:srgbClr val="7030A0"/>
                  </a:solidFill>
                  <a:latin typeface="Times New Roman" pitchFamily="18" charset="0"/>
                  <a:cs typeface="Times New Roman" pitchFamily="18" charset="0"/>
                </a:rPr>
                <a:t>à</a:t>
              </a:r>
              <a:r>
                <a:rPr lang="en-US" sz="2400" b="1" kern="1200" dirty="0">
                  <a:solidFill>
                    <a:srgbClr val="7030A0"/>
                  </a:solidFill>
                  <a:latin typeface="Times New Roman" pitchFamily="18" charset="0"/>
                  <a:cs typeface="Times New Roman" pitchFamily="18" charset="0"/>
                </a:rPr>
                <a:t> bi</a:t>
              </a:r>
              <a:r>
                <a:rPr lang="vi-VN" sz="2400" b="1" kern="1200" dirty="0">
                  <a:solidFill>
                    <a:srgbClr val="7030A0"/>
                  </a:solidFill>
                  <a:latin typeface="Times New Roman" pitchFamily="18" charset="0"/>
                  <a:cs typeface="Times New Roman" pitchFamily="18" charset="0"/>
                </a:rPr>
                <a:t>ến</a:t>
              </a:r>
              <a:r>
                <a:rPr lang="en-US" sz="2400" b="1" kern="1200" dirty="0">
                  <a:solidFill>
                    <a:srgbClr val="7030A0"/>
                  </a:solidFill>
                  <a:latin typeface="Times New Roman" pitchFamily="18" charset="0"/>
                  <a:cs typeface="Times New Roman" pitchFamily="18" charset="0"/>
                </a:rPr>
                <a:t> </a:t>
              </a:r>
              <a:r>
                <a:rPr lang="en-US" sz="2400" b="1" kern="1200" dirty="0" err="1">
                  <a:solidFill>
                    <a:srgbClr val="7030A0"/>
                  </a:solidFill>
                  <a:latin typeface="Times New Roman" pitchFamily="18" charset="0"/>
                  <a:cs typeface="Times New Roman" pitchFamily="18" charset="0"/>
                </a:rPr>
                <a:t>th</a:t>
              </a:r>
              <a:r>
                <a:rPr lang="vi-VN" sz="2400" b="1" kern="1200" dirty="0">
                  <a:solidFill>
                    <a:srgbClr val="7030A0"/>
                  </a:solidFill>
                  <a:latin typeface="Times New Roman" pitchFamily="18" charset="0"/>
                  <a:cs typeface="Times New Roman" pitchFamily="18" charset="0"/>
                </a:rPr>
                <a:t>ành</a:t>
              </a:r>
              <a:r>
                <a:rPr lang="en-US" sz="2400" b="1" kern="1200" dirty="0">
                  <a:solidFill>
                    <a:srgbClr val="7030A0"/>
                  </a:solidFill>
                  <a:latin typeface="Times New Roman" pitchFamily="18" charset="0"/>
                  <a:cs typeface="Times New Roman" pitchFamily="18" charset="0"/>
                </a:rPr>
                <a:t> con r</a:t>
              </a:r>
              <a:r>
                <a:rPr lang="vi-VN" sz="2400" b="1" kern="1200" dirty="0">
                  <a:solidFill>
                    <a:srgbClr val="7030A0"/>
                  </a:solidFill>
                  <a:latin typeface="Times New Roman" pitchFamily="18" charset="0"/>
                  <a:cs typeface="Times New Roman" pitchFamily="18" charset="0"/>
                </a:rPr>
                <a:t>ùa</a:t>
              </a:r>
            </a:p>
          </p:txBody>
        </p:sp>
        <p:pic>
          <p:nvPicPr>
            <p:cNvPr id="6" name="Picture 5"/>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84448" y="1399652"/>
              <a:ext cx="700584" cy="495252"/>
            </a:xfrm>
            <a:prstGeom prst="rect">
              <a:avLst/>
            </a:prstGeom>
          </p:spPr>
        </p:pic>
      </p:grpSp>
    </p:spTree>
    <p:custDataLst>
      <p:tags r:id="rId1"/>
    </p:custDataLst>
    <p:extLst>
      <p:ext uri="{BB962C8B-B14F-4D97-AF65-F5344CB8AC3E}">
        <p14:creationId xmlns:p14="http://schemas.microsoft.com/office/powerpoint/2010/main" val="730415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10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3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dung.wav"/>
                                        </p:tgtEl>
                                      </p:cMediaNode>
                                    </p:audio>
                                  </p:subTnLst>
                                </p:cTn>
                              </p:par>
                            </p:childTnLst>
                          </p:cTn>
                        </p:par>
                        <p:par>
                          <p:cTn id="8" fill="hold">
                            <p:stCondLst>
                              <p:cond delay="3300"/>
                            </p:stCondLst>
                            <p:childTnLst>
                              <p:par>
                                <p:cTn id="9" presetID="6" presetClass="exit" presetSubtype="32" fill="hold" nodeType="afterEffect">
                                  <p:stCondLst>
                                    <p:cond delay="0"/>
                                  </p:stCondLst>
                                  <p:childTnLst>
                                    <p:animEffect transition="out" filter="circle(out)">
                                      <p:cBhvr>
                                        <p:cTn id="10" dur="2000"/>
                                        <p:tgtEl>
                                          <p:spTgt spid="28"/>
                                        </p:tgtEl>
                                      </p:cBhvr>
                                    </p:animEffect>
                                    <p:set>
                                      <p:cBhvr>
                                        <p:cTn id="11" dur="1" fill="hold">
                                          <p:stCondLst>
                                            <p:cond delay="1999"/>
                                          </p:stCondLst>
                                        </p:cTn>
                                        <p:tgtEl>
                                          <p:spTgt spid="28"/>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afterEffect">
                                  <p:stCondLst>
                                    <p:cond delay="1100"/>
                                  </p:stCondLst>
                                  <p:childTnLst>
                                    <p:set>
                                      <p:cBhvr>
                                        <p:cTn id="16" dur="1" fill="hold">
                                          <p:stCondLst>
                                            <p:cond delay="0"/>
                                          </p:stCondLst>
                                        </p:cTn>
                                        <p:tgtEl>
                                          <p:spTgt spid="29"/>
                                        </p:tgtEl>
                                        <p:attrNameLst>
                                          <p:attrName>style.visibility</p:attrName>
                                        </p:attrNameLst>
                                      </p:cBhvr>
                                      <p:to>
                                        <p:strVal val="visible"/>
                                      </p:to>
                                    </p:set>
                                    <p:animEffect transition="in" filter="circle(in)">
                                      <p:cBhvr>
                                        <p:cTn id="17" dur="3600"/>
                                        <p:tgtEl>
                                          <p:spTgt spid="29"/>
                                        </p:tgtEl>
                                      </p:cBhvr>
                                    </p:animEffect>
                                  </p:childTnLst>
                                  <p:subTnLst>
                                    <p:audio>
                                      <p:cMediaNode>
                                        <p:cTn display="0" masterRel="sameClick">
                                          <p:stCondLst>
                                            <p:cond evt="begin" delay="0">
                                              <p:tn val="15"/>
                                            </p:cond>
                                          </p:stCondLst>
                                          <p:endCondLst>
                                            <p:cond evt="onStopAudio" delay="0">
                                              <p:tgtEl>
                                                <p:sldTgt/>
                                              </p:tgtEl>
                                            </p:cond>
                                          </p:endCondLst>
                                        </p:cTn>
                                        <p:tgtEl>
                                          <p:sndTgt r:embed="rId6" name="bomb.wav"/>
                                        </p:tgtEl>
                                      </p:cMediaNode>
                                    </p:audio>
                                  </p:subTnLst>
                                </p:cTn>
                              </p:par>
                            </p:childTnLst>
                          </p:cTn>
                        </p:par>
                        <p:par>
                          <p:cTn id="18" fill="hold">
                            <p:stCondLst>
                              <p:cond delay="4700"/>
                            </p:stCondLst>
                            <p:childTnLst>
                              <p:par>
                                <p:cTn id="19" presetID="6" presetClass="exit" presetSubtype="32" fill="hold" nodeType="afterEffect">
                                  <p:stCondLst>
                                    <p:cond delay="0"/>
                                  </p:stCondLst>
                                  <p:childTnLst>
                                    <p:animEffect transition="out" filter="circle(out)">
                                      <p:cBhvr>
                                        <p:cTn id="20" dur="2000"/>
                                        <p:tgtEl>
                                          <p:spTgt spid="29"/>
                                        </p:tgtEl>
                                      </p:cBhvr>
                                    </p:animEffect>
                                    <p:set>
                                      <p:cBhvr>
                                        <p:cTn id="21" dur="1" fill="hold">
                                          <p:stCondLst>
                                            <p:cond delay="1999"/>
                                          </p:stCondLst>
                                        </p:cTn>
                                        <p:tgtEl>
                                          <p:spTgt spid="2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37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6" name="bomb.wav"/>
                                        </p:tgtEl>
                                      </p:cMediaNode>
                                    </p:audio>
                                  </p:subTnLst>
                                </p:cTn>
                              </p:par>
                            </p:childTnLst>
                          </p:cTn>
                        </p:par>
                        <p:par>
                          <p:cTn id="28" fill="hold">
                            <p:stCondLst>
                              <p:cond delay="3700"/>
                            </p:stCondLst>
                            <p:childTnLst>
                              <p:par>
                                <p:cTn id="29" presetID="6" presetClass="exit" presetSubtype="32" fill="hold" nodeType="afterEffect">
                                  <p:stCondLst>
                                    <p:cond delay="0"/>
                                  </p:stCondLst>
                                  <p:childTnLst>
                                    <p:animEffect transition="out" filter="circle(out)">
                                      <p:cBhvr>
                                        <p:cTn id="30" dur="2000"/>
                                        <p:tgtEl>
                                          <p:spTgt spid="30"/>
                                        </p:tgtEl>
                                      </p:cBhvr>
                                    </p:animEffect>
                                    <p:set>
                                      <p:cBhvr>
                                        <p:cTn id="31" dur="1" fill="hold">
                                          <p:stCondLst>
                                            <p:cond delay="1999"/>
                                          </p:stCondLst>
                                        </p:cTn>
                                        <p:tgtEl>
                                          <p:spTgt spid="3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6314" y="27256"/>
            <a:ext cx="9129413" cy="6859136"/>
          </a:xfr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6602" y="4951807"/>
            <a:ext cx="1345758" cy="1268090"/>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79542" y="5032160"/>
            <a:ext cx="1452298" cy="1066491"/>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0941" y="5073052"/>
            <a:ext cx="1440160" cy="1025599"/>
          </a:xfrm>
          <a:prstGeom prst="rect">
            <a:avLst/>
          </a:prstGeom>
        </p:spPr>
      </p:pic>
      <p:sp>
        <p:nvSpPr>
          <p:cNvPr id="7" name="Rectangle 6"/>
          <p:cNvSpPr/>
          <p:nvPr/>
        </p:nvSpPr>
        <p:spPr>
          <a:xfrm>
            <a:off x="1581239" y="1826563"/>
            <a:ext cx="1814909" cy="2135187"/>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nvGrpSpPr>
          <p:cNvPr id="6" name="Group 5"/>
          <p:cNvGrpSpPr/>
          <p:nvPr/>
        </p:nvGrpSpPr>
        <p:grpSpPr>
          <a:xfrm>
            <a:off x="1403648" y="1826563"/>
            <a:ext cx="1992499" cy="2826573"/>
            <a:chOff x="1403648" y="1826563"/>
            <a:chExt cx="1992499" cy="2826573"/>
          </a:xfrm>
        </p:grpSpPr>
        <p:sp>
          <p:nvSpPr>
            <p:cNvPr id="8" name="Rectangle 7"/>
            <p:cNvSpPr/>
            <p:nvPr/>
          </p:nvSpPr>
          <p:spPr>
            <a:xfrm>
              <a:off x="1403648" y="1826563"/>
              <a:ext cx="1992499" cy="1387871"/>
            </a:xfrm>
            <a:prstGeom prst="rect">
              <a:avLst/>
            </a:prstGeom>
            <a:blipFill>
              <a:blip r:embed="rId11">
                <a:extLst>
                  <a:ext uri="{28A0092B-C50C-407E-A947-70E740481C1C}">
                    <a14:useLocalDpi xmlns:a14="http://schemas.microsoft.com/office/drawing/2010/main" val="0"/>
                  </a:ext>
                </a:extLst>
              </a:blip>
              <a:srcRect/>
              <a:stretch>
                <a:fillRect l="-7000" r="-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Freeform 8"/>
            <p:cNvSpPr/>
            <p:nvPr/>
          </p:nvSpPr>
          <p:spPr>
            <a:xfrm>
              <a:off x="1403648" y="3214433"/>
              <a:ext cx="1992499" cy="1438703"/>
            </a:xfrm>
            <a:custGeom>
              <a:avLst/>
              <a:gdLst>
                <a:gd name="connsiteX0" fmla="*/ 0 w 1633418"/>
                <a:gd name="connsiteY0" fmla="*/ 0 h 362964"/>
                <a:gd name="connsiteX1" fmla="*/ 1633418 w 1633418"/>
                <a:gd name="connsiteY1" fmla="*/ 0 h 362964"/>
                <a:gd name="connsiteX2" fmla="*/ 1633418 w 1633418"/>
                <a:gd name="connsiteY2" fmla="*/ 362964 h 362964"/>
                <a:gd name="connsiteX3" fmla="*/ 0 w 1633418"/>
                <a:gd name="connsiteY3" fmla="*/ 362964 h 362964"/>
                <a:gd name="connsiteX4" fmla="*/ 0 w 1633418"/>
                <a:gd name="connsiteY4" fmla="*/ 0 h 36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362964">
                  <a:moveTo>
                    <a:pt x="0" y="0"/>
                  </a:moveTo>
                  <a:lnTo>
                    <a:pt x="1633418" y="0"/>
                  </a:lnTo>
                  <a:lnTo>
                    <a:pt x="1633418" y="362964"/>
                  </a:lnTo>
                  <a:lnTo>
                    <a:pt x="0" y="362964"/>
                  </a:lnTo>
                  <a:lnTo>
                    <a:pt x="0" y="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2400" b="1" kern="1200" dirty="0">
                  <a:solidFill>
                    <a:srgbClr val="FF0000"/>
                  </a:solidFill>
                  <a:latin typeface="Times New Roman" pitchFamily="18" charset="0"/>
                  <a:cs typeface="Times New Roman" pitchFamily="18" charset="0"/>
                </a:rPr>
                <a:t>1. </a:t>
              </a:r>
              <a:r>
                <a:rPr lang="en-US" sz="2400" b="1" kern="1200" dirty="0" err="1">
                  <a:solidFill>
                    <a:srgbClr val="FF0000"/>
                  </a:solidFill>
                  <a:latin typeface="Times New Roman" pitchFamily="18" charset="0"/>
                  <a:cs typeface="Times New Roman" pitchFamily="18" charset="0"/>
                </a:rPr>
                <a:t>Ch</a:t>
              </a:r>
              <a:r>
                <a:rPr lang="vi-VN" sz="2400" b="1" kern="1200" dirty="0">
                  <a:solidFill>
                    <a:srgbClr val="FF0000"/>
                  </a:solidFill>
                  <a:latin typeface="Times New Roman" pitchFamily="18" charset="0"/>
                  <a:cs typeface="Times New Roman" pitchFamily="18" charset="0"/>
                </a:rPr>
                <a:t>ị</a:t>
              </a:r>
              <a:r>
                <a:rPr lang="en-US" sz="2400" b="1" kern="1200" dirty="0">
                  <a:solidFill>
                    <a:srgbClr val="FF0000"/>
                  </a:solidFill>
                  <a:latin typeface="Times New Roman" pitchFamily="18" charset="0"/>
                  <a:cs typeface="Times New Roman" pitchFamily="18" charset="0"/>
                </a:rPr>
                <a:t> </a:t>
              </a:r>
              <a:r>
                <a:rPr lang="en-US" sz="2400" b="1" kern="1200" dirty="0" err="1">
                  <a:solidFill>
                    <a:srgbClr val="FF0000"/>
                  </a:solidFill>
                  <a:latin typeface="Times New Roman" pitchFamily="18" charset="0"/>
                  <a:cs typeface="Times New Roman" pitchFamily="18" charset="0"/>
                </a:rPr>
                <a:t>hai</a:t>
              </a:r>
              <a:r>
                <a:rPr lang="en-US" sz="2400" b="1" kern="1200" dirty="0">
                  <a:solidFill>
                    <a:srgbClr val="FF0000"/>
                  </a:solidFill>
                  <a:latin typeface="Times New Roman" pitchFamily="18" charset="0"/>
                  <a:cs typeface="Times New Roman" pitchFamily="18" charset="0"/>
                </a:rPr>
                <a:t> </a:t>
              </a:r>
              <a:r>
                <a:rPr lang="vi-VN" sz="2400" b="1" kern="1200" dirty="0">
                  <a:solidFill>
                    <a:srgbClr val="FF0000"/>
                  </a:solidFill>
                  <a:latin typeface="Times New Roman" pitchFamily="18" charset="0"/>
                  <a:cs typeface="Times New Roman" pitchFamily="18" charset="0"/>
                </a:rPr>
                <a:t>đ</a:t>
              </a:r>
              <a:r>
                <a:rPr lang="en-US" sz="2400" b="1" kern="1200" dirty="0" err="1">
                  <a:solidFill>
                    <a:srgbClr val="FF0000"/>
                  </a:solidFill>
                  <a:latin typeface="Times New Roman" pitchFamily="18" charset="0"/>
                  <a:cs typeface="Times New Roman" pitchFamily="18" charset="0"/>
                </a:rPr>
                <a:t>ang</a:t>
              </a:r>
              <a:r>
                <a:rPr lang="en-US" sz="2400" b="1" kern="1200" dirty="0">
                  <a:solidFill>
                    <a:srgbClr val="FF0000"/>
                  </a:solidFill>
                  <a:latin typeface="Times New Roman" pitchFamily="18" charset="0"/>
                  <a:cs typeface="Times New Roman" pitchFamily="18" charset="0"/>
                </a:rPr>
                <a:t> c</a:t>
              </a:r>
              <a:r>
                <a:rPr lang="vi-VN" sz="2400" b="1" kern="1200" dirty="0">
                  <a:solidFill>
                    <a:srgbClr val="FF0000"/>
                  </a:solidFill>
                  <a:latin typeface="Times New Roman" pitchFamily="18" charset="0"/>
                  <a:cs typeface="Times New Roman" pitchFamily="18" charset="0"/>
                </a:rPr>
                <a:t>ọ</a:t>
              </a:r>
              <a:r>
                <a:rPr lang="en-US" sz="2400" b="1" kern="1200" dirty="0">
                  <a:solidFill>
                    <a:srgbClr val="FF0000"/>
                  </a:solidFill>
                  <a:latin typeface="Times New Roman" pitchFamily="18" charset="0"/>
                  <a:cs typeface="Times New Roman" pitchFamily="18" charset="0"/>
                </a:rPr>
                <a:t> </a:t>
              </a:r>
              <a:r>
                <a:rPr lang="en-US" sz="2400" b="1" kern="1200" dirty="0" err="1">
                  <a:solidFill>
                    <a:srgbClr val="FF0000"/>
                  </a:solidFill>
                  <a:latin typeface="Times New Roman" pitchFamily="18" charset="0"/>
                  <a:cs typeface="Times New Roman" pitchFamily="18" charset="0"/>
                </a:rPr>
                <a:t>ch</a:t>
              </a:r>
              <a:r>
                <a:rPr lang="vi-VN" sz="2400" b="1" kern="1200" dirty="0">
                  <a:solidFill>
                    <a:srgbClr val="FF0000"/>
                  </a:solidFill>
                  <a:latin typeface="Times New Roman" pitchFamily="18" charset="0"/>
                  <a:cs typeface="Times New Roman" pitchFamily="18" charset="0"/>
                </a:rPr>
                <a:t>ậu</a:t>
              </a:r>
            </a:p>
          </p:txBody>
        </p:sp>
      </p:grpSp>
      <p:sp>
        <p:nvSpPr>
          <p:cNvPr id="10" name="Freeform 9"/>
          <p:cNvSpPr/>
          <p:nvPr/>
        </p:nvSpPr>
        <p:spPr>
          <a:xfrm>
            <a:off x="-372457" y="3838292"/>
            <a:ext cx="1633418" cy="213535"/>
          </a:xfrm>
          <a:custGeom>
            <a:avLst/>
            <a:gdLst>
              <a:gd name="connsiteX0" fmla="*/ 0 w 1633418"/>
              <a:gd name="connsiteY0" fmla="*/ 0 h 213535"/>
              <a:gd name="connsiteX1" fmla="*/ 1633418 w 1633418"/>
              <a:gd name="connsiteY1" fmla="*/ 0 h 213535"/>
              <a:gd name="connsiteX2" fmla="*/ 1633418 w 1633418"/>
              <a:gd name="connsiteY2" fmla="*/ 213535 h 213535"/>
              <a:gd name="connsiteX3" fmla="*/ 0 w 1633418"/>
              <a:gd name="connsiteY3" fmla="*/ 213535 h 213535"/>
              <a:gd name="connsiteX4" fmla="*/ 0 w 1633418"/>
              <a:gd name="connsiteY4" fmla="*/ 0 h 213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213535">
                <a:moveTo>
                  <a:pt x="0" y="0"/>
                </a:moveTo>
                <a:lnTo>
                  <a:pt x="1633418" y="0"/>
                </a:lnTo>
                <a:lnTo>
                  <a:pt x="1633418" y="213535"/>
                </a:lnTo>
                <a:lnTo>
                  <a:pt x="0" y="2135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lang="vi-VN" sz="900" kern="1200"/>
          </a:p>
        </p:txBody>
      </p:sp>
      <p:sp>
        <p:nvSpPr>
          <p:cNvPr id="11" name="Rectangle 10"/>
          <p:cNvSpPr/>
          <p:nvPr/>
        </p:nvSpPr>
        <p:spPr>
          <a:xfrm>
            <a:off x="3916398" y="1826563"/>
            <a:ext cx="1814909" cy="2135187"/>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nvGrpSpPr>
          <p:cNvPr id="15" name="Group 14"/>
          <p:cNvGrpSpPr/>
          <p:nvPr/>
        </p:nvGrpSpPr>
        <p:grpSpPr>
          <a:xfrm>
            <a:off x="3707904" y="1826563"/>
            <a:ext cx="2023403" cy="2826573"/>
            <a:chOff x="3707904" y="1826563"/>
            <a:chExt cx="2023403" cy="2826573"/>
          </a:xfrm>
        </p:grpSpPr>
        <p:sp>
          <p:nvSpPr>
            <p:cNvPr id="12" name="Rectangle 11"/>
            <p:cNvSpPr/>
            <p:nvPr/>
          </p:nvSpPr>
          <p:spPr>
            <a:xfrm>
              <a:off x="3707904" y="1826563"/>
              <a:ext cx="2023403" cy="1387871"/>
            </a:xfrm>
            <a:prstGeom prst="rect">
              <a:avLst/>
            </a:prstGeom>
            <a:blipFill>
              <a:blip r:embed="rId12" cstate="print">
                <a:extLst>
                  <a:ext uri="{28A0092B-C50C-407E-A947-70E740481C1C}">
                    <a14:useLocalDpi xmlns:a14="http://schemas.microsoft.com/office/drawing/2010/main" val="0"/>
                  </a:ext>
                </a:extLst>
              </a:blip>
              <a:srcRect/>
              <a:stretch>
                <a:fillRect l="-7000" r="-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Freeform 12"/>
            <p:cNvSpPr/>
            <p:nvPr/>
          </p:nvSpPr>
          <p:spPr>
            <a:xfrm>
              <a:off x="3707904" y="3214434"/>
              <a:ext cx="2023403" cy="1438702"/>
            </a:xfrm>
            <a:custGeom>
              <a:avLst/>
              <a:gdLst>
                <a:gd name="connsiteX0" fmla="*/ 0 w 1633418"/>
                <a:gd name="connsiteY0" fmla="*/ 0 h 362964"/>
                <a:gd name="connsiteX1" fmla="*/ 1633418 w 1633418"/>
                <a:gd name="connsiteY1" fmla="*/ 0 h 362964"/>
                <a:gd name="connsiteX2" fmla="*/ 1633418 w 1633418"/>
                <a:gd name="connsiteY2" fmla="*/ 362964 h 362964"/>
                <a:gd name="connsiteX3" fmla="*/ 0 w 1633418"/>
                <a:gd name="connsiteY3" fmla="*/ 362964 h 362964"/>
                <a:gd name="connsiteX4" fmla="*/ 0 w 1633418"/>
                <a:gd name="connsiteY4" fmla="*/ 0 h 36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362964">
                  <a:moveTo>
                    <a:pt x="0" y="0"/>
                  </a:moveTo>
                  <a:lnTo>
                    <a:pt x="1633418" y="0"/>
                  </a:lnTo>
                  <a:lnTo>
                    <a:pt x="1633418" y="362964"/>
                  </a:lnTo>
                  <a:lnTo>
                    <a:pt x="0" y="36296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2400" b="1" kern="1200" dirty="0">
                  <a:solidFill>
                    <a:schemeClr val="tx1"/>
                  </a:solidFill>
                  <a:latin typeface="Times New Roman" pitchFamily="18" charset="0"/>
                  <a:cs typeface="Times New Roman" pitchFamily="18" charset="0"/>
                </a:rPr>
                <a:t>2. </a:t>
              </a:r>
              <a:r>
                <a:rPr lang="en-US" sz="2400" b="1" kern="1200" dirty="0" err="1">
                  <a:solidFill>
                    <a:schemeClr val="tx1"/>
                  </a:solidFill>
                  <a:latin typeface="Times New Roman" pitchFamily="18" charset="0"/>
                  <a:cs typeface="Times New Roman" pitchFamily="18" charset="0"/>
                </a:rPr>
                <a:t>Ch</a:t>
              </a:r>
              <a:r>
                <a:rPr lang="vi-VN" sz="2400" b="1" kern="1200" dirty="0">
                  <a:solidFill>
                    <a:schemeClr val="tx1"/>
                  </a:solidFill>
                  <a:latin typeface="Times New Roman" pitchFamily="18" charset="0"/>
                  <a:cs typeface="Times New Roman" pitchFamily="18" charset="0"/>
                </a:rPr>
                <a:t>ị</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hai</a:t>
              </a:r>
              <a:r>
                <a:rPr lang="en-US" sz="2400" b="1" kern="1200" dirty="0">
                  <a:solidFill>
                    <a:schemeClr val="tx1"/>
                  </a:solidFill>
                  <a:latin typeface="Times New Roman" pitchFamily="18" charset="0"/>
                  <a:cs typeface="Times New Roman" pitchFamily="18" charset="0"/>
                </a:rPr>
                <a:t> </a:t>
              </a:r>
              <a:r>
                <a:rPr lang="vi-VN" sz="2400" b="1" kern="1200" dirty="0">
                  <a:solidFill>
                    <a:schemeClr val="tx1"/>
                  </a:solidFill>
                  <a:latin typeface="Times New Roman" pitchFamily="18" charset="0"/>
                  <a:cs typeface="Times New Roman" pitchFamily="18" charset="0"/>
                </a:rPr>
                <a:t>đ</a:t>
              </a:r>
              <a:r>
                <a:rPr lang="en-US" sz="2400" b="1" kern="1200" dirty="0" err="1">
                  <a:solidFill>
                    <a:schemeClr val="tx1"/>
                  </a:solidFill>
                  <a:latin typeface="Times New Roman" pitchFamily="18" charset="0"/>
                  <a:cs typeface="Times New Roman" pitchFamily="18" charset="0"/>
                </a:rPr>
                <a:t>ang</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nh</a:t>
              </a:r>
              <a:r>
                <a:rPr lang="vi-VN" sz="2400" b="1" kern="1200" dirty="0">
                  <a:solidFill>
                    <a:schemeClr val="tx1"/>
                  </a:solidFill>
                  <a:latin typeface="Times New Roman" pitchFamily="18" charset="0"/>
                  <a:cs typeface="Times New Roman" pitchFamily="18" charset="0"/>
                </a:rPr>
                <a:t>àu</a:t>
              </a:r>
              <a:r>
                <a:rPr lang="en-US" sz="2400" b="1" kern="1200" dirty="0">
                  <a:solidFill>
                    <a:schemeClr val="tx1"/>
                  </a:solidFill>
                  <a:latin typeface="Times New Roman" pitchFamily="18" charset="0"/>
                  <a:cs typeface="Times New Roman" pitchFamily="18" charset="0"/>
                </a:rPr>
                <a:t> b</a:t>
              </a:r>
              <a:r>
                <a:rPr lang="vi-VN" sz="2400" b="1" kern="1200" dirty="0">
                  <a:solidFill>
                    <a:schemeClr val="tx1"/>
                  </a:solidFill>
                  <a:latin typeface="Times New Roman" pitchFamily="18" charset="0"/>
                  <a:cs typeface="Times New Roman" pitchFamily="18" charset="0"/>
                </a:rPr>
                <a:t>ột</a:t>
              </a:r>
            </a:p>
          </p:txBody>
        </p:sp>
      </p:grpSp>
      <p:sp>
        <p:nvSpPr>
          <p:cNvPr id="14" name="Freeform 13"/>
          <p:cNvSpPr/>
          <p:nvPr/>
        </p:nvSpPr>
        <p:spPr>
          <a:xfrm>
            <a:off x="1762730" y="3838292"/>
            <a:ext cx="1633418" cy="213535"/>
          </a:xfrm>
          <a:custGeom>
            <a:avLst/>
            <a:gdLst>
              <a:gd name="connsiteX0" fmla="*/ 0 w 1633418"/>
              <a:gd name="connsiteY0" fmla="*/ 0 h 213535"/>
              <a:gd name="connsiteX1" fmla="*/ 1633418 w 1633418"/>
              <a:gd name="connsiteY1" fmla="*/ 0 h 213535"/>
              <a:gd name="connsiteX2" fmla="*/ 1633418 w 1633418"/>
              <a:gd name="connsiteY2" fmla="*/ 213535 h 213535"/>
              <a:gd name="connsiteX3" fmla="*/ 0 w 1633418"/>
              <a:gd name="connsiteY3" fmla="*/ 213535 h 213535"/>
              <a:gd name="connsiteX4" fmla="*/ 0 w 1633418"/>
              <a:gd name="connsiteY4" fmla="*/ 0 h 213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213535">
                <a:moveTo>
                  <a:pt x="0" y="0"/>
                </a:moveTo>
                <a:lnTo>
                  <a:pt x="1633418" y="0"/>
                </a:lnTo>
                <a:lnTo>
                  <a:pt x="1633418" y="213535"/>
                </a:lnTo>
                <a:lnTo>
                  <a:pt x="0" y="2135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lang="vi-VN" sz="900" kern="1200"/>
          </a:p>
        </p:txBody>
      </p:sp>
      <p:sp>
        <p:nvSpPr>
          <p:cNvPr id="18" name="Freeform 17"/>
          <p:cNvSpPr/>
          <p:nvPr/>
        </p:nvSpPr>
        <p:spPr>
          <a:xfrm>
            <a:off x="3897918" y="3838292"/>
            <a:ext cx="1633418" cy="213535"/>
          </a:xfrm>
          <a:custGeom>
            <a:avLst/>
            <a:gdLst>
              <a:gd name="connsiteX0" fmla="*/ 0 w 1633418"/>
              <a:gd name="connsiteY0" fmla="*/ 0 h 213535"/>
              <a:gd name="connsiteX1" fmla="*/ 1633418 w 1633418"/>
              <a:gd name="connsiteY1" fmla="*/ 0 h 213535"/>
              <a:gd name="connsiteX2" fmla="*/ 1633418 w 1633418"/>
              <a:gd name="connsiteY2" fmla="*/ 213535 h 213535"/>
              <a:gd name="connsiteX3" fmla="*/ 0 w 1633418"/>
              <a:gd name="connsiteY3" fmla="*/ 213535 h 213535"/>
              <a:gd name="connsiteX4" fmla="*/ 0 w 1633418"/>
              <a:gd name="connsiteY4" fmla="*/ 0 h 213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213535">
                <a:moveTo>
                  <a:pt x="0" y="0"/>
                </a:moveTo>
                <a:lnTo>
                  <a:pt x="1633418" y="0"/>
                </a:lnTo>
                <a:lnTo>
                  <a:pt x="1633418" y="213535"/>
                </a:lnTo>
                <a:lnTo>
                  <a:pt x="0" y="2135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lang="vi-VN" sz="900" kern="1200"/>
          </a:p>
        </p:txBody>
      </p:sp>
      <p:grpSp>
        <p:nvGrpSpPr>
          <p:cNvPr id="20" name="Group 19"/>
          <p:cNvGrpSpPr/>
          <p:nvPr/>
        </p:nvGrpSpPr>
        <p:grpSpPr>
          <a:xfrm>
            <a:off x="6061084" y="1772816"/>
            <a:ext cx="2056044" cy="2880320"/>
            <a:chOff x="6061084" y="1772816"/>
            <a:chExt cx="2056044" cy="2880320"/>
          </a:xfrm>
        </p:grpSpPr>
        <p:grpSp>
          <p:nvGrpSpPr>
            <p:cNvPr id="19" name="Group 18"/>
            <p:cNvGrpSpPr/>
            <p:nvPr/>
          </p:nvGrpSpPr>
          <p:grpSpPr>
            <a:xfrm>
              <a:off x="6061084" y="1826563"/>
              <a:ext cx="2056044" cy="2826573"/>
              <a:chOff x="6061084" y="1826563"/>
              <a:chExt cx="2056044" cy="2826573"/>
            </a:xfrm>
          </p:grpSpPr>
          <p:sp>
            <p:nvSpPr>
              <p:cNvPr id="16" name="Rectangle 15"/>
              <p:cNvSpPr/>
              <p:nvPr/>
            </p:nvSpPr>
            <p:spPr>
              <a:xfrm>
                <a:off x="6084168" y="1826563"/>
                <a:ext cx="2032960" cy="1387871"/>
              </a:xfrm>
              <a:prstGeom prst="rect">
                <a:avLst/>
              </a:prstGeom>
              <a:blipFill>
                <a:blip r:embed="rId13" cstate="print">
                  <a:extLst>
                    <a:ext uri="{28A0092B-C50C-407E-A947-70E740481C1C}">
                      <a14:useLocalDpi xmlns:a14="http://schemas.microsoft.com/office/drawing/2010/main" val="0"/>
                    </a:ext>
                  </a:extLst>
                </a:blip>
                <a:srcRect/>
                <a:stretch>
                  <a:fillRect l="-7000" r="-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Freeform 16"/>
              <p:cNvSpPr/>
              <p:nvPr/>
            </p:nvSpPr>
            <p:spPr>
              <a:xfrm>
                <a:off x="6061084" y="3179393"/>
                <a:ext cx="2032960" cy="1473743"/>
              </a:xfrm>
              <a:custGeom>
                <a:avLst/>
                <a:gdLst>
                  <a:gd name="connsiteX0" fmla="*/ 0 w 1633418"/>
                  <a:gd name="connsiteY0" fmla="*/ 0 h 362964"/>
                  <a:gd name="connsiteX1" fmla="*/ 1633418 w 1633418"/>
                  <a:gd name="connsiteY1" fmla="*/ 0 h 362964"/>
                  <a:gd name="connsiteX2" fmla="*/ 1633418 w 1633418"/>
                  <a:gd name="connsiteY2" fmla="*/ 362964 h 362964"/>
                  <a:gd name="connsiteX3" fmla="*/ 0 w 1633418"/>
                  <a:gd name="connsiteY3" fmla="*/ 362964 h 362964"/>
                  <a:gd name="connsiteX4" fmla="*/ 0 w 1633418"/>
                  <a:gd name="connsiteY4" fmla="*/ 0 h 36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362964">
                    <a:moveTo>
                      <a:pt x="0" y="0"/>
                    </a:moveTo>
                    <a:lnTo>
                      <a:pt x="1633418" y="0"/>
                    </a:lnTo>
                    <a:lnTo>
                      <a:pt x="1633418" y="362964"/>
                    </a:lnTo>
                    <a:lnTo>
                      <a:pt x="0" y="362964"/>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b="1" kern="1200" dirty="0">
                    <a:solidFill>
                      <a:srgbClr val="FFFF00"/>
                    </a:solidFill>
                    <a:latin typeface="Times New Roman" pitchFamily="18" charset="0"/>
                    <a:cs typeface="Times New Roman" pitchFamily="18" charset="0"/>
                  </a:rPr>
                  <a:t>3. </a:t>
                </a:r>
                <a:r>
                  <a:rPr lang="en-US" b="1" kern="1200" dirty="0" err="1">
                    <a:solidFill>
                      <a:srgbClr val="FFFF00"/>
                    </a:solidFill>
                    <a:latin typeface="Times New Roman" pitchFamily="18" charset="0"/>
                    <a:cs typeface="Times New Roman" pitchFamily="18" charset="0"/>
                  </a:rPr>
                  <a:t>Ch</a:t>
                </a:r>
                <a:r>
                  <a:rPr lang="vi-VN" b="1" kern="1200" dirty="0">
                    <a:solidFill>
                      <a:srgbClr val="FFFF00"/>
                    </a:solidFill>
                    <a:latin typeface="Times New Roman" pitchFamily="18" charset="0"/>
                    <a:cs typeface="Times New Roman" pitchFamily="18" charset="0"/>
                  </a:rPr>
                  <a:t>ị</a:t>
                </a:r>
                <a:r>
                  <a:rPr lang="en-US" b="1" kern="1200" dirty="0">
                    <a:solidFill>
                      <a:srgbClr val="FFFF00"/>
                    </a:solidFill>
                    <a:latin typeface="Times New Roman" pitchFamily="18" charset="0"/>
                    <a:cs typeface="Times New Roman" pitchFamily="18" charset="0"/>
                  </a:rPr>
                  <a:t> </a:t>
                </a:r>
                <a:r>
                  <a:rPr lang="en-US" b="1" kern="1200" dirty="0" err="1">
                    <a:solidFill>
                      <a:srgbClr val="FFFF00"/>
                    </a:solidFill>
                    <a:latin typeface="Times New Roman" pitchFamily="18" charset="0"/>
                    <a:cs typeface="Times New Roman" pitchFamily="18" charset="0"/>
                  </a:rPr>
                  <a:t>hai</a:t>
                </a:r>
                <a:r>
                  <a:rPr lang="en-US" b="1" kern="1200" dirty="0">
                    <a:solidFill>
                      <a:srgbClr val="FFFF00"/>
                    </a:solidFill>
                    <a:latin typeface="Times New Roman" pitchFamily="18" charset="0"/>
                    <a:cs typeface="Times New Roman" pitchFamily="18" charset="0"/>
                  </a:rPr>
                  <a:t> </a:t>
                </a:r>
                <a:r>
                  <a:rPr lang="vi-VN" b="1" kern="1200" dirty="0">
                    <a:solidFill>
                      <a:srgbClr val="FFFF00"/>
                    </a:solidFill>
                    <a:latin typeface="Times New Roman" pitchFamily="18" charset="0"/>
                    <a:cs typeface="Times New Roman" pitchFamily="18" charset="0"/>
                  </a:rPr>
                  <a:t>đ</a:t>
                </a:r>
                <a:r>
                  <a:rPr lang="en-US" b="1" kern="1200" dirty="0" err="1">
                    <a:solidFill>
                      <a:srgbClr val="FFFF00"/>
                    </a:solidFill>
                    <a:latin typeface="Times New Roman" pitchFamily="18" charset="0"/>
                    <a:cs typeface="Times New Roman" pitchFamily="18" charset="0"/>
                  </a:rPr>
                  <a:t>ang</a:t>
                </a:r>
                <a:r>
                  <a:rPr lang="en-US" b="1" kern="1200" dirty="0">
                    <a:solidFill>
                      <a:srgbClr val="FFFF00"/>
                    </a:solidFill>
                    <a:latin typeface="Times New Roman" pitchFamily="18" charset="0"/>
                    <a:cs typeface="Times New Roman" pitchFamily="18" charset="0"/>
                  </a:rPr>
                  <a:t> </a:t>
                </a:r>
                <a:r>
                  <a:rPr lang="en-US" b="1" dirty="0">
                    <a:solidFill>
                      <a:srgbClr val="FFFF00"/>
                    </a:solidFill>
                    <a:latin typeface="Times New Roman" pitchFamily="18" charset="0"/>
                    <a:cs typeface="Times New Roman" pitchFamily="18" charset="0"/>
                  </a:rPr>
                  <a:t>s</a:t>
                </a:r>
                <a:r>
                  <a:rPr lang="en-US" b="1" kern="1200" dirty="0">
                    <a:solidFill>
                      <a:srgbClr val="FFFF00"/>
                    </a:solidFill>
                    <a:latin typeface="Times New Roman" pitchFamily="18" charset="0"/>
                    <a:cs typeface="Times New Roman" pitchFamily="18" charset="0"/>
                  </a:rPr>
                  <a:t>e </a:t>
                </a:r>
                <a:r>
                  <a:rPr lang="en-US" b="1" kern="1200" dirty="0" err="1">
                    <a:solidFill>
                      <a:srgbClr val="FFFF00"/>
                    </a:solidFill>
                    <a:latin typeface="Times New Roman" pitchFamily="18" charset="0"/>
                    <a:cs typeface="Times New Roman" pitchFamily="18" charset="0"/>
                  </a:rPr>
                  <a:t>ch</a:t>
                </a:r>
                <a:r>
                  <a:rPr lang="vi-VN" b="1" kern="1200" dirty="0">
                    <a:solidFill>
                      <a:srgbClr val="FFFF00"/>
                    </a:solidFill>
                    <a:latin typeface="Times New Roman" pitchFamily="18" charset="0"/>
                    <a:cs typeface="Times New Roman" pitchFamily="18" charset="0"/>
                  </a:rPr>
                  <a:t>ỉ</a:t>
                </a:r>
                <a:r>
                  <a:rPr lang="en-US" b="1" kern="1200" dirty="0">
                    <a:solidFill>
                      <a:srgbClr val="FFFF00"/>
                    </a:solidFill>
                    <a:latin typeface="Times New Roman" pitchFamily="18" charset="0"/>
                    <a:cs typeface="Times New Roman" pitchFamily="18" charset="0"/>
                  </a:rPr>
                  <a:t> </a:t>
                </a:r>
                <a:r>
                  <a:rPr lang="en-US" b="1" kern="1200" dirty="0" err="1">
                    <a:solidFill>
                      <a:srgbClr val="FFFF00"/>
                    </a:solidFill>
                    <a:latin typeface="Times New Roman" pitchFamily="18" charset="0"/>
                    <a:cs typeface="Times New Roman" pitchFamily="18" charset="0"/>
                  </a:rPr>
                  <a:t>kh</a:t>
                </a:r>
                <a:r>
                  <a:rPr lang="vi-VN" b="1" kern="1200" dirty="0">
                    <a:solidFill>
                      <a:srgbClr val="FFFF00"/>
                    </a:solidFill>
                    <a:latin typeface="Times New Roman" pitchFamily="18" charset="0"/>
                    <a:cs typeface="Times New Roman" pitchFamily="18" charset="0"/>
                  </a:rPr>
                  <a:t>ô</a:t>
                </a:r>
                <a:r>
                  <a:rPr lang="en-US" b="1" kern="1200" dirty="0" err="1">
                    <a:solidFill>
                      <a:srgbClr val="FFFF00"/>
                    </a:solidFill>
                    <a:latin typeface="Times New Roman" pitchFamily="18" charset="0"/>
                    <a:cs typeface="Times New Roman" pitchFamily="18" charset="0"/>
                  </a:rPr>
                  <a:t>ng</a:t>
                </a:r>
                <a:r>
                  <a:rPr lang="en-US" b="1" kern="1200" dirty="0">
                    <a:solidFill>
                      <a:srgbClr val="FFFF00"/>
                    </a:solidFill>
                    <a:latin typeface="Times New Roman" pitchFamily="18" charset="0"/>
                    <a:cs typeface="Times New Roman" pitchFamily="18" charset="0"/>
                  </a:rPr>
                  <a:t> v</a:t>
                </a:r>
                <a:r>
                  <a:rPr lang="vi-VN" b="1" kern="1200" dirty="0">
                    <a:solidFill>
                      <a:srgbClr val="FFFF00"/>
                    </a:solidFill>
                    <a:latin typeface="Times New Roman" pitchFamily="18" charset="0"/>
                    <a:cs typeface="Times New Roman" pitchFamily="18" charset="0"/>
                  </a:rPr>
                  <a:t>ề</a:t>
                </a:r>
                <a:r>
                  <a:rPr lang="en-US" b="1" kern="1200" dirty="0">
                    <a:solidFill>
                      <a:srgbClr val="FFFF00"/>
                    </a:solidFill>
                    <a:latin typeface="Times New Roman" pitchFamily="18" charset="0"/>
                    <a:cs typeface="Times New Roman" pitchFamily="18" charset="0"/>
                  </a:rPr>
                  <a:t> </a:t>
                </a:r>
                <a:r>
                  <a:rPr lang="vi-VN" b="1" kern="1200" dirty="0">
                    <a:solidFill>
                      <a:srgbClr val="FFFF00"/>
                    </a:solidFill>
                    <a:latin typeface="Times New Roman" pitchFamily="18" charset="0"/>
                    <a:cs typeface="Times New Roman" pitchFamily="18" charset="0"/>
                  </a:rPr>
                  <a:t>được</a:t>
                </a:r>
                <a:r>
                  <a:rPr lang="en-US" b="1" kern="1200" dirty="0">
                    <a:solidFill>
                      <a:srgbClr val="FFFF00"/>
                    </a:solidFill>
                    <a:latin typeface="Times New Roman" pitchFamily="18" charset="0"/>
                    <a:cs typeface="Times New Roman" pitchFamily="18" charset="0"/>
                  </a:rPr>
                  <a:t> v</a:t>
                </a:r>
                <a:r>
                  <a:rPr lang="vi-VN" b="1" kern="1200" dirty="0">
                    <a:solidFill>
                      <a:srgbClr val="FFFF00"/>
                    </a:solidFill>
                    <a:latin typeface="Times New Roman" pitchFamily="18" charset="0"/>
                    <a:cs typeface="Times New Roman" pitchFamily="18" charset="0"/>
                  </a:rPr>
                  <a:t>à</a:t>
                </a:r>
                <a:r>
                  <a:rPr lang="en-US" b="1" kern="1200" dirty="0">
                    <a:solidFill>
                      <a:srgbClr val="FFFF00"/>
                    </a:solidFill>
                    <a:latin typeface="Times New Roman" pitchFamily="18" charset="0"/>
                    <a:cs typeface="Times New Roman" pitchFamily="18" charset="0"/>
                  </a:rPr>
                  <a:t> bi</a:t>
                </a:r>
                <a:r>
                  <a:rPr lang="vi-VN" b="1" kern="1200" dirty="0">
                    <a:solidFill>
                      <a:srgbClr val="FFFF00"/>
                    </a:solidFill>
                    <a:latin typeface="Times New Roman" pitchFamily="18" charset="0"/>
                    <a:cs typeface="Times New Roman" pitchFamily="18" charset="0"/>
                  </a:rPr>
                  <a:t>ến</a:t>
                </a:r>
                <a:r>
                  <a:rPr lang="en-US" b="1" kern="1200" dirty="0">
                    <a:solidFill>
                      <a:srgbClr val="FFFF00"/>
                    </a:solidFill>
                    <a:latin typeface="Times New Roman" pitchFamily="18" charset="0"/>
                    <a:cs typeface="Times New Roman" pitchFamily="18" charset="0"/>
                  </a:rPr>
                  <a:t> </a:t>
                </a:r>
                <a:r>
                  <a:rPr lang="en-US" b="1" kern="1200" dirty="0" err="1">
                    <a:solidFill>
                      <a:srgbClr val="FFFF00"/>
                    </a:solidFill>
                    <a:latin typeface="Times New Roman" pitchFamily="18" charset="0"/>
                    <a:cs typeface="Times New Roman" pitchFamily="18" charset="0"/>
                  </a:rPr>
                  <a:t>th</a:t>
                </a:r>
                <a:r>
                  <a:rPr lang="vi-VN" b="1" kern="1200" dirty="0">
                    <a:solidFill>
                      <a:srgbClr val="FFFF00"/>
                    </a:solidFill>
                    <a:latin typeface="Times New Roman" pitchFamily="18" charset="0"/>
                    <a:cs typeface="Times New Roman" pitchFamily="18" charset="0"/>
                  </a:rPr>
                  <a:t>ành</a:t>
                </a:r>
                <a:r>
                  <a:rPr lang="en-US" b="1" kern="1200" dirty="0">
                    <a:solidFill>
                      <a:srgbClr val="FFFF00"/>
                    </a:solidFill>
                    <a:latin typeface="Times New Roman" pitchFamily="18" charset="0"/>
                    <a:cs typeface="Times New Roman" pitchFamily="18" charset="0"/>
                  </a:rPr>
                  <a:t> con </a:t>
                </a:r>
                <a:r>
                  <a:rPr lang="en-US" b="1" kern="1200" dirty="0" err="1">
                    <a:solidFill>
                      <a:srgbClr val="FFFF00"/>
                    </a:solidFill>
                    <a:latin typeface="Times New Roman" pitchFamily="18" charset="0"/>
                    <a:cs typeface="Times New Roman" pitchFamily="18" charset="0"/>
                  </a:rPr>
                  <a:t>nh</a:t>
                </a:r>
                <a:r>
                  <a:rPr lang="vi-VN" b="1" kern="1200" dirty="0">
                    <a:solidFill>
                      <a:srgbClr val="FFFF00"/>
                    </a:solidFill>
                    <a:latin typeface="Times New Roman" pitchFamily="18" charset="0"/>
                    <a:cs typeface="Times New Roman" pitchFamily="18" charset="0"/>
                  </a:rPr>
                  <a:t>ện</a:t>
                </a:r>
              </a:p>
            </p:txBody>
          </p:sp>
        </p:grpSp>
        <p:pic>
          <p:nvPicPr>
            <p:cNvPr id="3" name="Picture 2"/>
            <p:cNvPicPr>
              <a:picLocks noChangeAspect="1"/>
            </p:cNvPicPr>
            <p:nvPr/>
          </p:nvPicPr>
          <p:blipFill>
            <a:blip r:embed="rId14"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rot="3451642">
              <a:off x="6656768" y="1772816"/>
              <a:ext cx="887760" cy="887760"/>
            </a:xfrm>
            <a:prstGeom prst="rect">
              <a:avLst/>
            </a:prstGeom>
          </p:spPr>
        </p:pic>
      </p:grpSp>
      <p:sp>
        <p:nvSpPr>
          <p:cNvPr id="25" name="Rectangle 24"/>
          <p:cNvSpPr/>
          <p:nvPr/>
        </p:nvSpPr>
        <p:spPr>
          <a:xfrm>
            <a:off x="430151" y="188640"/>
            <a:ext cx="8568952" cy="1200329"/>
          </a:xfrm>
          <a:prstGeom prst="rect">
            <a:avLst/>
          </a:prstGeom>
          <a:noFill/>
        </p:spPr>
        <p:txBody>
          <a:bodyPr wrap="square" lIns="91440" tIns="45720" rIns="91440" bIns="45720">
            <a:spAutoFit/>
          </a:bodyPr>
          <a:lstStyle/>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Chuyện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gì</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đã</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xãy</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ra</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khi</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sóc</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đến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nhà</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chị</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hai</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1227038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40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par>
                          <p:cTn id="8" fill="hold">
                            <p:stCondLst>
                              <p:cond delay="4000"/>
                            </p:stCondLst>
                            <p:childTnLst>
                              <p:par>
                                <p:cTn id="9" presetID="6" presetClass="exit" presetSubtype="32" fill="hold" nodeType="afterEffect">
                                  <p:stCondLst>
                                    <p:cond delay="0"/>
                                  </p:stCondLst>
                                  <p:childTnLst>
                                    <p:animEffect transition="out" filter="circle(out)">
                                      <p:cBhvr>
                                        <p:cTn id="10" dur="2000"/>
                                        <p:tgtEl>
                                          <p:spTgt spid="29"/>
                                        </p:tgtEl>
                                      </p:cBhvr>
                                    </p:animEffect>
                                    <p:set>
                                      <p:cBhvr>
                                        <p:cTn id="11" dur="1" fill="hold">
                                          <p:stCondLst>
                                            <p:cond delay="1999"/>
                                          </p:stCondLst>
                                        </p:cTn>
                                        <p:tgtEl>
                                          <p:spTgt spid="2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circle(in)">
                                      <p:cBhvr>
                                        <p:cTn id="17" dur="3700"/>
                                        <p:tgtEl>
                                          <p:spTgt spid="30"/>
                                        </p:tgtEl>
                                      </p:cBhvr>
                                    </p:animEffect>
                                  </p:childTnLst>
                                  <p:subTnLst>
                                    <p:audio>
                                      <p:cMediaNode>
                                        <p:cTn display="0" masterRel="sameClick">
                                          <p:stCondLst>
                                            <p:cond evt="begin" delay="0">
                                              <p:tn val="15"/>
                                            </p:cond>
                                          </p:stCondLst>
                                          <p:endCondLst>
                                            <p:cond evt="onStopAudio" delay="0">
                                              <p:tgtEl>
                                                <p:sldTgt/>
                                              </p:tgtEl>
                                            </p:cond>
                                          </p:endCondLst>
                                        </p:cTn>
                                        <p:tgtEl>
                                          <p:sndTgt r:embed="rId4" name="bomb.wav"/>
                                        </p:tgtEl>
                                      </p:cMediaNode>
                                    </p:audio>
                                  </p:subTnLst>
                                </p:cTn>
                              </p:par>
                            </p:childTnLst>
                          </p:cTn>
                        </p:par>
                        <p:par>
                          <p:cTn id="18" fill="hold">
                            <p:stCondLst>
                              <p:cond delay="3700"/>
                            </p:stCondLst>
                            <p:childTnLst>
                              <p:par>
                                <p:cTn id="19" presetID="6" presetClass="exit" presetSubtype="32" fill="hold" nodeType="afterEffect">
                                  <p:stCondLst>
                                    <p:cond delay="0"/>
                                  </p:stCondLst>
                                  <p:childTnLst>
                                    <p:animEffect transition="out" filter="circle(out)">
                                      <p:cBhvr>
                                        <p:cTn id="20" dur="2000"/>
                                        <p:tgtEl>
                                          <p:spTgt spid="30"/>
                                        </p:tgtEl>
                                      </p:cBhvr>
                                    </p:animEffect>
                                    <p:set>
                                      <p:cBhvr>
                                        <p:cTn id="21" dur="1" fill="hold">
                                          <p:stCondLst>
                                            <p:cond delay="1999"/>
                                          </p:stCondLst>
                                        </p:cTn>
                                        <p:tgtEl>
                                          <p:spTgt spid="3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3700"/>
                                        <p:tgtEl>
                                          <p:spTgt spid="28"/>
                                        </p:tgtEl>
                                      </p:cBhvr>
                                    </p:animEffect>
                                  </p:childTnLst>
                                  <p:subTnLst>
                                    <p:audio>
                                      <p:cMediaNode>
                                        <p:cTn display="0" masterRel="sameClick">
                                          <p:stCondLst>
                                            <p:cond evt="begin" delay="0">
                                              <p:tn val="25"/>
                                            </p:cond>
                                          </p:stCondLst>
                                          <p:endCondLst>
                                            <p:cond evt="onStopAudio" delay="0">
                                              <p:tgtEl>
                                                <p:sldTgt/>
                                              </p:tgtEl>
                                            </p:cond>
                                          </p:endCondLst>
                                        </p:cTn>
                                        <p:tgtEl>
                                          <p:sndTgt r:embed="rId5" name="dung.wav"/>
                                        </p:tgtEl>
                                      </p:cMediaNode>
                                    </p:audio>
                                  </p:subTnLst>
                                </p:cTn>
                              </p:par>
                            </p:childTnLst>
                          </p:cTn>
                        </p:par>
                        <p:par>
                          <p:cTn id="28" fill="hold">
                            <p:stCondLst>
                              <p:cond delay="3700"/>
                            </p:stCondLst>
                            <p:childTnLst>
                              <p:par>
                                <p:cTn id="29" presetID="6" presetClass="exit" presetSubtype="32" fill="hold" nodeType="afterEffect">
                                  <p:stCondLst>
                                    <p:cond delay="0"/>
                                  </p:stCondLst>
                                  <p:childTnLst>
                                    <p:animEffect transition="out" filter="circle(out)">
                                      <p:cBhvr>
                                        <p:cTn id="30" dur="2000"/>
                                        <p:tgtEl>
                                          <p:spTgt spid="28"/>
                                        </p:tgtEl>
                                      </p:cBhvr>
                                    </p:animEffect>
                                    <p:set>
                                      <p:cBhvr>
                                        <p:cTn id="31" dur="1" fill="hold">
                                          <p:stCondLst>
                                            <p:cond delay="1999"/>
                                          </p:stCondLst>
                                        </p:cTn>
                                        <p:tgtEl>
                                          <p:spTgt spid="2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2074" y="1037543"/>
            <a:ext cx="1570144" cy="1570144"/>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5702" y="2823078"/>
            <a:ext cx="1264905" cy="1025599"/>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2074" y="4711092"/>
            <a:ext cx="1440160" cy="1025599"/>
          </a:xfrm>
          <a:prstGeom prst="rect">
            <a:avLst/>
          </a:prstGeom>
        </p:spPr>
      </p:pic>
      <p:pic>
        <p:nvPicPr>
          <p:cNvPr id="9"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1875" y="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3342663" y="-779523"/>
            <a:ext cx="523875" cy="208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357" y="146897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34" y="3183174"/>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38" y="499110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660753" y="5043957"/>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643559" y="3356992"/>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620125" y="161614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643559" y="-44285"/>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321129" y="5551347"/>
            <a:ext cx="523875" cy="208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3385036" y="5472247"/>
            <a:ext cx="523875" cy="22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7463558" y="-883931"/>
            <a:ext cx="523875" cy="227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5420115" y="-860150"/>
            <a:ext cx="451973" cy="217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305325" y="-798584"/>
            <a:ext cx="523875" cy="21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7463558" y="5458793"/>
            <a:ext cx="523875" cy="227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5407156" y="5498749"/>
            <a:ext cx="523875" cy="221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370684" y="550909"/>
            <a:ext cx="8568952" cy="646331"/>
          </a:xfrm>
          <a:prstGeom prst="rect">
            <a:avLst/>
          </a:prstGeom>
          <a:noFill/>
        </p:spPr>
        <p:txBody>
          <a:bodyPr wrap="square" lIns="91440" tIns="45720" rIns="91440" bIns="45720">
            <a:spAutoFit/>
          </a:bodyPr>
          <a:lstStyle/>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Khi</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sóc</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đến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nhà</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út</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thì</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sao</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grpSp>
        <p:nvGrpSpPr>
          <p:cNvPr id="40" name="Group 39"/>
          <p:cNvGrpSpPr/>
          <p:nvPr/>
        </p:nvGrpSpPr>
        <p:grpSpPr>
          <a:xfrm>
            <a:off x="2195736" y="1340768"/>
            <a:ext cx="2847128" cy="1281573"/>
            <a:chOff x="2195736" y="1340768"/>
            <a:chExt cx="2847128" cy="1281573"/>
          </a:xfrm>
        </p:grpSpPr>
        <p:sp>
          <p:nvSpPr>
            <p:cNvPr id="8" name="Donut 7"/>
            <p:cNvSpPr/>
            <p:nvPr/>
          </p:nvSpPr>
          <p:spPr>
            <a:xfrm>
              <a:off x="3953631" y="1441579"/>
              <a:ext cx="1089233" cy="1032638"/>
            </a:xfrm>
            <a:prstGeom prst="donut">
              <a:avLst>
                <a:gd name="adj" fmla="val 11010"/>
              </a:avLst>
            </a:prstGeom>
            <a:ln>
              <a:solidFill>
                <a:srgbClr val="FFC00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ectangle 26"/>
            <p:cNvSpPr/>
            <p:nvPr/>
          </p:nvSpPr>
          <p:spPr>
            <a:xfrm>
              <a:off x="2195736" y="1340768"/>
              <a:ext cx="1893085" cy="1281573"/>
            </a:xfrm>
            <a:prstGeom prst="rect">
              <a:avLst/>
            </a:prstGeom>
            <a:blipFill>
              <a:blip r:embed="rId11"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1" name="Freeform 30"/>
            <p:cNvSpPr/>
            <p:nvPr/>
          </p:nvSpPr>
          <p:spPr>
            <a:xfrm>
              <a:off x="4078950" y="1553179"/>
              <a:ext cx="812344" cy="794653"/>
            </a:xfrm>
            <a:custGeom>
              <a:avLst/>
              <a:gdLst>
                <a:gd name="connsiteX0" fmla="*/ 0 w 812344"/>
                <a:gd name="connsiteY0" fmla="*/ 397327 h 794653"/>
                <a:gd name="connsiteX1" fmla="*/ 406172 w 812344"/>
                <a:gd name="connsiteY1" fmla="*/ 0 h 794653"/>
                <a:gd name="connsiteX2" fmla="*/ 812344 w 812344"/>
                <a:gd name="connsiteY2" fmla="*/ 397327 h 794653"/>
                <a:gd name="connsiteX3" fmla="*/ 406172 w 812344"/>
                <a:gd name="connsiteY3" fmla="*/ 794654 h 794653"/>
                <a:gd name="connsiteX4" fmla="*/ 0 w 812344"/>
                <a:gd name="connsiteY4" fmla="*/ 397327 h 794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344" h="794653">
                  <a:moveTo>
                    <a:pt x="0" y="397327"/>
                  </a:moveTo>
                  <a:cubicBezTo>
                    <a:pt x="0" y="177889"/>
                    <a:pt x="181849" y="0"/>
                    <a:pt x="406172" y="0"/>
                  </a:cubicBezTo>
                  <a:cubicBezTo>
                    <a:pt x="630495" y="0"/>
                    <a:pt x="812344" y="177889"/>
                    <a:pt x="812344" y="397327"/>
                  </a:cubicBezTo>
                  <a:cubicBezTo>
                    <a:pt x="812344" y="616765"/>
                    <a:pt x="630495" y="794654"/>
                    <a:pt x="406172" y="794654"/>
                  </a:cubicBezTo>
                  <a:cubicBezTo>
                    <a:pt x="181849" y="794654"/>
                    <a:pt x="0" y="616765"/>
                    <a:pt x="0" y="397327"/>
                  </a:cubicBezTo>
                  <a:close/>
                </a:path>
              </a:pathLst>
            </a:custGeom>
            <a:solidFill>
              <a:srgbClr val="FF0000">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8965" tIns="116374" rIns="118965" bIns="116374" numCol="1" spcCol="1270" anchor="ctr" anchorCtr="0">
              <a:noAutofit/>
            </a:bodyPr>
            <a:lstStyle/>
            <a:p>
              <a:pPr lvl="0" algn="ctr" defTabSz="1555750">
                <a:lnSpc>
                  <a:spcPct val="90000"/>
                </a:lnSpc>
                <a:spcBef>
                  <a:spcPct val="0"/>
                </a:spcBef>
                <a:spcAft>
                  <a:spcPct val="35000"/>
                </a:spcAft>
              </a:pPr>
              <a:r>
                <a:rPr lang="en-US" sz="6600" b="1" kern="1200" dirty="0">
                  <a:latin typeface="Times New Roman" pitchFamily="18" charset="0"/>
                  <a:cs typeface="Times New Roman" pitchFamily="18" charset="0"/>
                </a:rPr>
                <a:t>1</a:t>
              </a:r>
              <a:endParaRPr lang="vi-VN" sz="6600" b="1" kern="1200" dirty="0">
                <a:latin typeface="Times New Roman" pitchFamily="18" charset="0"/>
                <a:cs typeface="Times New Roman" pitchFamily="18" charset="0"/>
              </a:endParaRPr>
            </a:p>
          </p:txBody>
        </p:sp>
      </p:grpSp>
      <p:sp>
        <p:nvSpPr>
          <p:cNvPr id="32" name="Flowchart: Connector 31"/>
          <p:cNvSpPr/>
          <p:nvPr/>
        </p:nvSpPr>
        <p:spPr>
          <a:xfrm>
            <a:off x="4511832" y="2562174"/>
            <a:ext cx="120334" cy="120334"/>
          </a:xfrm>
          <a:prstGeom prst="flowChartConnector">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1" name="Group 40"/>
          <p:cNvGrpSpPr/>
          <p:nvPr/>
        </p:nvGrpSpPr>
        <p:grpSpPr>
          <a:xfrm>
            <a:off x="3700845" y="2823603"/>
            <a:ext cx="2887379" cy="1354266"/>
            <a:chOff x="3700845" y="2823603"/>
            <a:chExt cx="2659067" cy="1354266"/>
          </a:xfrm>
        </p:grpSpPr>
        <p:sp>
          <p:nvSpPr>
            <p:cNvPr id="33" name="Donut 32"/>
            <p:cNvSpPr/>
            <p:nvPr/>
          </p:nvSpPr>
          <p:spPr>
            <a:xfrm>
              <a:off x="3700845" y="2955942"/>
              <a:ext cx="970793" cy="987911"/>
            </a:xfrm>
            <a:prstGeom prst="donut">
              <a:avLst>
                <a:gd name="adj" fmla="val 11010"/>
              </a:avLst>
            </a:prstGeom>
            <a:solidFill>
              <a:srgbClr val="FF000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Rectangle 33"/>
            <p:cNvSpPr/>
            <p:nvPr/>
          </p:nvSpPr>
          <p:spPr>
            <a:xfrm>
              <a:off x="4546825" y="2823603"/>
              <a:ext cx="1813087" cy="1354266"/>
            </a:xfrm>
            <a:prstGeom prst="rect">
              <a:avLst/>
            </a:prstGeom>
            <a:blipFill>
              <a:blip r:embed="rId12"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5" name="Freeform 34"/>
            <p:cNvSpPr/>
            <p:nvPr/>
          </p:nvSpPr>
          <p:spPr>
            <a:xfrm>
              <a:off x="3783894" y="3064641"/>
              <a:ext cx="757161" cy="770513"/>
            </a:xfrm>
            <a:custGeom>
              <a:avLst/>
              <a:gdLst>
                <a:gd name="connsiteX0" fmla="*/ 0 w 757161"/>
                <a:gd name="connsiteY0" fmla="*/ 385257 h 770513"/>
                <a:gd name="connsiteX1" fmla="*/ 378581 w 757161"/>
                <a:gd name="connsiteY1" fmla="*/ 0 h 770513"/>
                <a:gd name="connsiteX2" fmla="*/ 757162 w 757161"/>
                <a:gd name="connsiteY2" fmla="*/ 385257 h 770513"/>
                <a:gd name="connsiteX3" fmla="*/ 378581 w 757161"/>
                <a:gd name="connsiteY3" fmla="*/ 770514 h 770513"/>
                <a:gd name="connsiteX4" fmla="*/ 0 w 757161"/>
                <a:gd name="connsiteY4" fmla="*/ 385257 h 770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61" h="770513">
                  <a:moveTo>
                    <a:pt x="0" y="385257"/>
                  </a:moveTo>
                  <a:cubicBezTo>
                    <a:pt x="0" y="172485"/>
                    <a:pt x="169496" y="0"/>
                    <a:pt x="378581" y="0"/>
                  </a:cubicBezTo>
                  <a:cubicBezTo>
                    <a:pt x="587666" y="0"/>
                    <a:pt x="757162" y="172485"/>
                    <a:pt x="757162" y="385257"/>
                  </a:cubicBezTo>
                  <a:cubicBezTo>
                    <a:pt x="757162" y="598029"/>
                    <a:pt x="587666" y="770514"/>
                    <a:pt x="378581" y="770514"/>
                  </a:cubicBezTo>
                  <a:cubicBezTo>
                    <a:pt x="169496" y="770514"/>
                    <a:pt x="0" y="598029"/>
                    <a:pt x="0" y="385257"/>
                  </a:cubicBezTo>
                  <a:close/>
                </a:path>
              </a:pathLst>
            </a:custGeom>
            <a:solidFill>
              <a:srgbClr val="FFFF00">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0884" tIns="112839" rIns="110884" bIns="112839" numCol="1" spcCol="1270" anchor="ctr" anchorCtr="0">
              <a:noAutofit/>
            </a:bodyPr>
            <a:lstStyle/>
            <a:p>
              <a:pPr lvl="0" algn="ctr" defTabSz="1422400">
                <a:lnSpc>
                  <a:spcPct val="90000"/>
                </a:lnSpc>
                <a:spcBef>
                  <a:spcPct val="0"/>
                </a:spcBef>
                <a:spcAft>
                  <a:spcPct val="35000"/>
                </a:spcAft>
              </a:pPr>
              <a:r>
                <a:rPr lang="en-US" sz="8000" b="1" kern="1200" dirty="0">
                  <a:latin typeface="Times New Roman" pitchFamily="18" charset="0"/>
                  <a:cs typeface="Times New Roman" pitchFamily="18" charset="0"/>
                </a:rPr>
                <a:t>2</a:t>
              </a:r>
              <a:endParaRPr lang="vi-VN" sz="8000" b="1" kern="1200" dirty="0">
                <a:latin typeface="Times New Roman" pitchFamily="18" charset="0"/>
                <a:cs typeface="Times New Roman" pitchFamily="18" charset="0"/>
              </a:endParaRPr>
            </a:p>
          </p:txBody>
        </p:sp>
      </p:grpSp>
      <p:sp>
        <p:nvSpPr>
          <p:cNvPr id="36" name="Flowchart: Connector 35"/>
          <p:cNvSpPr/>
          <p:nvPr/>
        </p:nvSpPr>
        <p:spPr>
          <a:xfrm>
            <a:off x="4511832" y="4217277"/>
            <a:ext cx="120334" cy="120334"/>
          </a:xfrm>
          <a:prstGeom prst="flowChartConnector">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2" name="Group 41"/>
          <p:cNvGrpSpPr/>
          <p:nvPr/>
        </p:nvGrpSpPr>
        <p:grpSpPr>
          <a:xfrm>
            <a:off x="2051720" y="4428946"/>
            <a:ext cx="2732914" cy="1370587"/>
            <a:chOff x="2051720" y="4428946"/>
            <a:chExt cx="2732914" cy="1370587"/>
          </a:xfrm>
        </p:grpSpPr>
        <p:sp>
          <p:nvSpPr>
            <p:cNvPr id="37" name="Donut 36"/>
            <p:cNvSpPr/>
            <p:nvPr/>
          </p:nvSpPr>
          <p:spPr>
            <a:xfrm>
              <a:off x="3762692" y="4436753"/>
              <a:ext cx="1021942" cy="1001063"/>
            </a:xfrm>
            <a:prstGeom prst="donut">
              <a:avLst>
                <a:gd name="adj" fmla="val 11010"/>
              </a:avLst>
            </a:prstGeom>
            <a:solidFill>
              <a:srgbClr val="FFFF0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Rectangle 37"/>
            <p:cNvSpPr/>
            <p:nvPr/>
          </p:nvSpPr>
          <p:spPr>
            <a:xfrm>
              <a:off x="2051720" y="4428946"/>
              <a:ext cx="1877211" cy="1370587"/>
            </a:xfrm>
            <a:prstGeom prst="rect">
              <a:avLst/>
            </a:prstGeom>
            <a:blipFill>
              <a:blip r:embed="rId13" cstate="print">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9" name="Freeform 38"/>
            <p:cNvSpPr/>
            <p:nvPr/>
          </p:nvSpPr>
          <p:spPr>
            <a:xfrm>
              <a:off x="3887013" y="4547536"/>
              <a:ext cx="797054" cy="770583"/>
            </a:xfrm>
            <a:custGeom>
              <a:avLst/>
              <a:gdLst>
                <a:gd name="connsiteX0" fmla="*/ 0 w 797054"/>
                <a:gd name="connsiteY0" fmla="*/ 385292 h 770583"/>
                <a:gd name="connsiteX1" fmla="*/ 398527 w 797054"/>
                <a:gd name="connsiteY1" fmla="*/ 0 h 770583"/>
                <a:gd name="connsiteX2" fmla="*/ 797054 w 797054"/>
                <a:gd name="connsiteY2" fmla="*/ 385292 h 770583"/>
                <a:gd name="connsiteX3" fmla="*/ 398527 w 797054"/>
                <a:gd name="connsiteY3" fmla="*/ 770584 h 770583"/>
                <a:gd name="connsiteX4" fmla="*/ 0 w 797054"/>
                <a:gd name="connsiteY4" fmla="*/ 385292 h 770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054" h="770583">
                  <a:moveTo>
                    <a:pt x="0" y="385292"/>
                  </a:moveTo>
                  <a:cubicBezTo>
                    <a:pt x="0" y="172501"/>
                    <a:pt x="178427" y="0"/>
                    <a:pt x="398527" y="0"/>
                  </a:cubicBezTo>
                  <a:cubicBezTo>
                    <a:pt x="618627" y="0"/>
                    <a:pt x="797054" y="172501"/>
                    <a:pt x="797054" y="385292"/>
                  </a:cubicBezTo>
                  <a:cubicBezTo>
                    <a:pt x="797054" y="598083"/>
                    <a:pt x="618627" y="770584"/>
                    <a:pt x="398527" y="770584"/>
                  </a:cubicBezTo>
                  <a:cubicBezTo>
                    <a:pt x="178427" y="770584"/>
                    <a:pt x="0" y="598083"/>
                    <a:pt x="0" y="385292"/>
                  </a:cubicBezTo>
                  <a:close/>
                </a:path>
              </a:pathLst>
            </a:custGeom>
            <a:solidFill>
              <a:srgbClr val="7030A0">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6726" tIns="112849" rIns="116726" bIns="112849" numCol="1" spcCol="1270" anchor="ctr" anchorCtr="0">
              <a:noAutofit/>
            </a:bodyPr>
            <a:lstStyle/>
            <a:p>
              <a:pPr lvl="0" algn="ctr" defTabSz="1333500">
                <a:lnSpc>
                  <a:spcPct val="90000"/>
                </a:lnSpc>
                <a:spcBef>
                  <a:spcPct val="0"/>
                </a:spcBef>
                <a:spcAft>
                  <a:spcPct val="35000"/>
                </a:spcAft>
              </a:pPr>
              <a:r>
                <a:rPr lang="en-US" sz="7200" b="1" kern="1200" dirty="0">
                  <a:latin typeface="Times New Roman" pitchFamily="18" charset="0"/>
                  <a:cs typeface="Times New Roman" pitchFamily="18" charset="0"/>
                </a:rPr>
                <a:t>3</a:t>
              </a:r>
              <a:endParaRPr lang="vi-VN" sz="7200" b="1" kern="1200" dirty="0">
                <a:latin typeface="Times New Roman" pitchFamily="18" charset="0"/>
                <a:cs typeface="Times New Roman" pitchFamily="18" charset="0"/>
              </a:endParaRPr>
            </a:p>
          </p:txBody>
        </p:sp>
      </p:grpSp>
    </p:spTree>
    <p:custDataLst>
      <p:tags r:id="rId1"/>
    </p:custDataLst>
    <p:extLst>
      <p:ext uri="{BB962C8B-B14F-4D97-AF65-F5344CB8AC3E}">
        <p14:creationId xmlns:p14="http://schemas.microsoft.com/office/powerpoint/2010/main" val="1227038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36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par>
                          <p:cTn id="8" fill="hold">
                            <p:stCondLst>
                              <p:cond delay="3600"/>
                            </p:stCondLst>
                            <p:childTnLst>
                              <p:par>
                                <p:cTn id="9" presetID="6" presetClass="exit" presetSubtype="32" fill="hold" nodeType="afterEffect">
                                  <p:stCondLst>
                                    <p:cond delay="0"/>
                                  </p:stCondLst>
                                  <p:childTnLst>
                                    <p:animEffect transition="out" filter="circle(out)">
                                      <p:cBhvr>
                                        <p:cTn id="10" dur="2000"/>
                                        <p:tgtEl>
                                          <p:spTgt spid="29"/>
                                        </p:tgtEl>
                                      </p:cBhvr>
                                    </p:animEffect>
                                    <p:set>
                                      <p:cBhvr>
                                        <p:cTn id="11" dur="1" fill="hold">
                                          <p:stCondLst>
                                            <p:cond delay="1999"/>
                                          </p:stCondLst>
                                        </p:cTn>
                                        <p:tgtEl>
                                          <p:spTgt spid="2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1"/>
                  </p:tgtEl>
                </p:cond>
              </p:nextCondLst>
            </p:seq>
            <p:seq concurrent="1" nextAc="seek">
              <p:cTn id="12" restart="whenNotActive" fill="hold" evtFilter="cancelBubble" nodeType="interactiveSeq">
                <p:stCondLst>
                  <p:cond evt="onClick" delay="0">
                    <p:tgtEl>
                      <p:spTgt spid="40"/>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37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5" name="dung.wav"/>
                                        </p:tgtEl>
                                      </p:cMediaNode>
                                    </p:audio>
                                  </p:subTnLst>
                                </p:cTn>
                              </p:par>
                            </p:childTnLst>
                          </p:cTn>
                        </p:par>
                        <p:par>
                          <p:cTn id="18" fill="hold">
                            <p:stCondLst>
                              <p:cond delay="3700"/>
                            </p:stCondLst>
                            <p:childTnLst>
                              <p:par>
                                <p:cTn id="19" presetID="6" presetClass="exit" presetSubtype="32" fill="hold" nodeType="afterEffect">
                                  <p:stCondLst>
                                    <p:cond delay="0"/>
                                  </p:stCondLst>
                                  <p:childTnLst>
                                    <p:animEffect transition="out" filter="circle(out)">
                                      <p:cBhvr>
                                        <p:cTn id="20" dur="2000"/>
                                        <p:tgtEl>
                                          <p:spTgt spid="28"/>
                                        </p:tgtEl>
                                      </p:cBhvr>
                                    </p:animEffect>
                                    <p:set>
                                      <p:cBhvr>
                                        <p:cTn id="21" dur="1" fill="hold">
                                          <p:stCondLst>
                                            <p:cond delay="1999"/>
                                          </p:stCondLst>
                                        </p:cTn>
                                        <p:tgtEl>
                                          <p:spTgt spid="2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40"/>
                  </p:tgtEl>
                </p:cond>
              </p:nextCondLst>
            </p:seq>
            <p:seq concurrent="1" nextAc="seek">
              <p:cTn id="22" restart="whenNotActive" fill="hold" evtFilter="cancelBubble" nodeType="interactiveSeq">
                <p:stCondLst>
                  <p:cond evt="onClick" delay="0">
                    <p:tgtEl>
                      <p:spTgt spid="42"/>
                    </p:tgtEl>
                  </p:cond>
                </p:stCondLst>
                <p:endSync evt="end" delay="0">
                  <p:rtn val="all"/>
                </p:endSync>
                <p:childTnLst>
                  <p:par>
                    <p:cTn id="23" fill="hold">
                      <p:stCondLst>
                        <p:cond delay="0"/>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37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4" name="bomb.wav"/>
                                        </p:tgtEl>
                                      </p:cMediaNode>
                                    </p:audio>
                                  </p:subTnLst>
                                </p:cTn>
                              </p:par>
                            </p:childTnLst>
                          </p:cTn>
                        </p:par>
                        <p:par>
                          <p:cTn id="28" fill="hold">
                            <p:stCondLst>
                              <p:cond delay="3700"/>
                            </p:stCondLst>
                            <p:childTnLst>
                              <p:par>
                                <p:cTn id="29" presetID="6" presetClass="exit" presetSubtype="32" fill="hold" nodeType="afterEffect">
                                  <p:stCondLst>
                                    <p:cond delay="0"/>
                                  </p:stCondLst>
                                  <p:childTnLst>
                                    <p:animEffect transition="out" filter="circle(out)">
                                      <p:cBhvr>
                                        <p:cTn id="30" dur="2000"/>
                                        <p:tgtEl>
                                          <p:spTgt spid="30"/>
                                        </p:tgtEl>
                                      </p:cBhvr>
                                    </p:animEffect>
                                    <p:set>
                                      <p:cBhvr>
                                        <p:cTn id="31" dur="1" fill="hold">
                                          <p:stCondLst>
                                            <p:cond delay="1999"/>
                                          </p:stCondLst>
                                        </p:cTn>
                                        <p:tgtEl>
                                          <p:spTgt spid="3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504" y="116632"/>
            <a:ext cx="8928992" cy="6624736"/>
          </a:xfrm>
          <a:prstGeom prst="rect">
            <a:avLst/>
          </a:prstGeom>
        </p:spPr>
      </p:pic>
      <p:sp>
        <p:nvSpPr>
          <p:cNvPr id="3" name="Rectangle 2"/>
          <p:cNvSpPr/>
          <p:nvPr/>
        </p:nvSpPr>
        <p:spPr>
          <a:xfrm>
            <a:off x="755575" y="2348880"/>
            <a:ext cx="7632848" cy="830997"/>
          </a:xfrm>
          <a:prstGeom prst="rect">
            <a:avLst/>
          </a:prstGeom>
          <a:noFill/>
        </p:spPr>
        <p:txBody>
          <a:bodyPr wrap="square" lIns="91440" tIns="45720" rIns="91440" bIns="45720">
            <a:spAutoFit/>
          </a:bodyPr>
          <a:lstStyle/>
          <a:p>
            <a:pPr algn="ct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TRẺ ĐÓNG KỊCH</a:t>
            </a:r>
          </a:p>
        </p:txBody>
      </p:sp>
      <p:pic>
        <p:nvPicPr>
          <p:cNvPr id="4" name="Picture 2" descr="Picture9"/>
          <p:cNvPicPr>
            <a:picLocks noChangeAspect="1" noChangeArrowheads="1" noCrop="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flipH="1">
            <a:off x="2195736" y="916048"/>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Picture9"/>
          <p:cNvPicPr>
            <a:picLocks noChangeAspect="1" noChangeArrowheads="1" noCrop="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rot="1516607">
            <a:off x="5682526" y="923635"/>
            <a:ext cx="122413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Picture9"/>
          <p:cNvPicPr>
            <a:picLocks noChangeAspect="1" noChangeArrowheads="1" noCrop="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rot="18799090" flipH="1">
            <a:off x="1500411" y="3918540"/>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Picture9"/>
          <p:cNvPicPr>
            <a:picLocks noChangeAspect="1" noChangeArrowheads="1" noCrop="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rot="10951588" flipH="1">
            <a:off x="5004048" y="4235387"/>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corded Sound">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609600" y="425884"/>
            <a:ext cx="609600" cy="609600"/>
          </a:xfrm>
          <a:prstGeom prst="rect">
            <a:avLst/>
          </a:prstGeom>
        </p:spPr>
      </p:pic>
    </p:spTree>
    <p:custDataLst>
      <p:tags r:id="rId1"/>
    </p:custDataLst>
    <p:extLst>
      <p:ext uri="{BB962C8B-B14F-4D97-AF65-F5344CB8AC3E}">
        <p14:creationId xmlns:p14="http://schemas.microsoft.com/office/powerpoint/2010/main" val="280124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10" name="chime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29026"/>
            <a:ext cx="9143999" cy="685712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683568" y="12982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683568" y="1613943"/>
            <a:ext cx="7848872" cy="2400657"/>
          </a:xfrm>
          <a:prstGeom prst="rect">
            <a:avLst/>
          </a:prstGeom>
          <a:noFill/>
        </p:spPr>
        <p:txBody>
          <a:bodyPr wrap="square" lIns="91440" tIns="45720" rIns="91440" bIns="45720">
            <a:spAutoFit/>
          </a:bodyPr>
          <a:lstStyle/>
          <a:p>
            <a:pPr algn="ctr"/>
            <a:r>
              <a:rPr lang="en-US" sz="5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Hoạt</a:t>
            </a: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5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động</a:t>
            </a: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2</a:t>
            </a:r>
          </a:p>
          <a:p>
            <a:pPr algn="ct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 KỂ LẦN 1 DIỄN CẢM</a:t>
            </a:r>
          </a:p>
          <a:p>
            <a:pPr algn="ct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GIẢNG NỘI DUNG</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09600" y="3124200"/>
            <a:ext cx="609600" cy="609600"/>
          </a:xfrm>
          <a:prstGeom prst="rect">
            <a:avLst/>
          </a:prstGeom>
        </p:spPr>
      </p:pic>
    </p:spTree>
    <p:custDataLst>
      <p:tags r:id="rId1"/>
    </p:custDataLst>
    <p:extLst>
      <p:ext uri="{BB962C8B-B14F-4D97-AF65-F5344CB8AC3E}">
        <p14:creationId xmlns:p14="http://schemas.microsoft.com/office/powerpoint/2010/main" val="264076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2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29026"/>
            <a:ext cx="9143999" cy="685712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683568" y="12982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666087" y="2420888"/>
            <a:ext cx="7632848" cy="1754326"/>
          </a:xfrm>
          <a:prstGeom prst="rect">
            <a:avLst/>
          </a:prstGeom>
          <a:noFill/>
        </p:spPr>
        <p:txBody>
          <a:bodyPr wrap="squar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 KỂ LẦN 2 </a:t>
            </a:r>
          </a:p>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QUA TRANH</a:t>
            </a:r>
          </a:p>
        </p:txBody>
      </p:sp>
    </p:spTree>
    <p:custDataLst>
      <p:tags r:id="rId1"/>
    </p:custDataLst>
    <p:extLst>
      <p:ext uri="{BB962C8B-B14F-4D97-AF65-F5344CB8AC3E}">
        <p14:creationId xmlns:p14="http://schemas.microsoft.com/office/powerpoint/2010/main" val="3443607067"/>
      </p:ext>
    </p:extLst>
  </p:cSld>
  <p:clrMapOvr>
    <a:masterClrMapping/>
  </p:clrMapOvr>
  <p:transition spd="slow">
    <p:randomBar dir="vert"/>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44000" cy="6858000"/>
          </a:xfrm>
        </p:spPr>
      </p:pic>
      <p:pic>
        <p:nvPicPr>
          <p:cNvPr id="5" name="Picture 4">
            <a:extLst>
              <a:ext uri="{FF2B5EF4-FFF2-40B4-BE49-F238E27FC236}">
                <a16:creationId xmlns:a16="http://schemas.microsoft.com/office/drawing/2014/main" id="{DBAD1899-6226-A65B-F3DF-4D48F0142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85DD7F63-64C2-C1A7-2933-89013613D0E2}"/>
              </a:ext>
            </a:extLst>
          </p:cNvPr>
          <p:cNvSpPr txBox="1"/>
          <p:nvPr/>
        </p:nvSpPr>
        <p:spPr>
          <a:xfrm>
            <a:off x="107504" y="5805264"/>
            <a:ext cx="9036496" cy="646331"/>
          </a:xfrm>
          <a:prstGeom prst="rect">
            <a:avLst/>
          </a:prstGeom>
          <a:noFill/>
        </p:spPr>
        <p:txBody>
          <a:bodyPr wrap="square">
            <a:spAutoFit/>
          </a:bodyPr>
          <a:lstStyle/>
          <a:p>
            <a:r>
              <a:rPr lang="vi-VN" b="0" i="0" dirty="0">
                <a:solidFill>
                  <a:schemeClr val="bg1"/>
                </a:solidFill>
                <a:effectLst/>
                <a:latin typeface="+mj-lt"/>
              </a:rPr>
              <a:t>Ngày xưa, có một người đàn bà nghèo sinh được ba cô con gái. Bà rất yêu thương các con, bà lo cho các con từng li từng tí. </a:t>
            </a:r>
            <a:endParaRPr lang="en-US" dirty="0">
              <a:solidFill>
                <a:schemeClr val="bg1"/>
              </a:solidFill>
              <a:latin typeface="+mj-lt"/>
            </a:endParaRPr>
          </a:p>
        </p:txBody>
      </p:sp>
    </p:spTree>
    <p:custDataLst>
      <p:tags r:id="rId1"/>
    </p:custDataLst>
    <p:extLst>
      <p:ext uri="{BB962C8B-B14F-4D97-AF65-F5344CB8AC3E}">
        <p14:creationId xmlns:p14="http://schemas.microsoft.com/office/powerpoint/2010/main" val="274068685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1E23F-F1E5-8A3B-644C-290E0BE3EAB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F84F162-479B-1EBA-1953-E4587F18C4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298" y="116632"/>
            <a:ext cx="8712701" cy="6466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849BD184-FCF9-1184-DD20-27CD440EDB01}"/>
              </a:ext>
            </a:extLst>
          </p:cNvPr>
          <p:cNvSpPr txBox="1"/>
          <p:nvPr/>
        </p:nvSpPr>
        <p:spPr>
          <a:xfrm>
            <a:off x="539552" y="5805264"/>
            <a:ext cx="4630846" cy="646331"/>
          </a:xfrm>
          <a:prstGeom prst="rect">
            <a:avLst/>
          </a:prstGeom>
          <a:noFill/>
        </p:spPr>
        <p:txBody>
          <a:bodyPr wrap="square">
            <a:spAutoFit/>
          </a:bodyPr>
          <a:lstStyle/>
          <a:p>
            <a:r>
              <a:rPr lang="vi-VN" b="0" i="0" dirty="0">
                <a:solidFill>
                  <a:schemeClr val="bg1"/>
                </a:solidFill>
                <a:effectLst/>
                <a:latin typeface="+mj-lt"/>
              </a:rPr>
              <a:t>Nhà nghèo, bà phải làm lụng vất vả để nuôi các con nhưng bà không hề phàn nàn.</a:t>
            </a:r>
            <a:endParaRPr lang="en-US" dirty="0"/>
          </a:p>
        </p:txBody>
      </p:sp>
    </p:spTree>
    <p:extLst>
      <p:ext uri="{BB962C8B-B14F-4D97-AF65-F5344CB8AC3E}">
        <p14:creationId xmlns:p14="http://schemas.microsoft.com/office/powerpoint/2010/main" val="238405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305D8-8894-186A-CA03-47991A92601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FC2F8E7-CD27-7CF6-7107-4344180BDF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0"/>
            <a:ext cx="8686800" cy="6669360"/>
          </a:xfrm>
        </p:spPr>
      </p:pic>
      <p:sp>
        <p:nvSpPr>
          <p:cNvPr id="4" name="TextBox 3">
            <a:extLst>
              <a:ext uri="{FF2B5EF4-FFF2-40B4-BE49-F238E27FC236}">
                <a16:creationId xmlns:a16="http://schemas.microsoft.com/office/drawing/2014/main" id="{68F82EB5-2C76-391D-94C8-0CD10F8BF138}"/>
              </a:ext>
            </a:extLst>
          </p:cNvPr>
          <p:cNvSpPr txBox="1"/>
          <p:nvPr/>
        </p:nvSpPr>
        <p:spPr>
          <a:xfrm>
            <a:off x="1331640" y="5106034"/>
            <a:ext cx="7632848" cy="646331"/>
          </a:xfrm>
          <a:prstGeom prst="rect">
            <a:avLst/>
          </a:prstGeom>
          <a:noFill/>
        </p:spPr>
        <p:txBody>
          <a:bodyPr wrap="square">
            <a:spAutoFit/>
          </a:bodyPr>
          <a:lstStyle/>
          <a:p>
            <a:r>
              <a:rPr lang="vi-VN" b="0" i="0" dirty="0">
                <a:solidFill>
                  <a:schemeClr val="bg1"/>
                </a:solidFill>
                <a:effectLst/>
                <a:latin typeface="Arial" panose="020B0604020202020204" pitchFamily="34" charset="0"/>
              </a:rPr>
              <a:t>Được mẹ yêu thương chăm sóc, ba cô con gái lớn nhanh như thổi. Cả ba đều đẹp như trăng rằm. </a:t>
            </a:r>
            <a:endParaRPr lang="en-US" dirty="0">
              <a:solidFill>
                <a:schemeClr val="bg1"/>
              </a:solidFill>
            </a:endParaRPr>
          </a:p>
        </p:txBody>
      </p:sp>
    </p:spTree>
    <p:extLst>
      <p:ext uri="{BB962C8B-B14F-4D97-AF65-F5344CB8AC3E}">
        <p14:creationId xmlns:p14="http://schemas.microsoft.com/office/powerpoint/2010/main" val="224950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FA89-B61B-0773-5E72-3B079C29649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FDD69D2-CC77-9A6E-DD54-092FFF0B8D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870" y="30634"/>
            <a:ext cx="8982260" cy="6827366"/>
          </a:xfrm>
        </p:spPr>
      </p:pic>
      <p:sp>
        <p:nvSpPr>
          <p:cNvPr id="4" name="TextBox 3">
            <a:extLst>
              <a:ext uri="{FF2B5EF4-FFF2-40B4-BE49-F238E27FC236}">
                <a16:creationId xmlns:a16="http://schemas.microsoft.com/office/drawing/2014/main" id="{6B6FB15A-CFC3-4149-5269-24870366DBD2}"/>
              </a:ext>
            </a:extLst>
          </p:cNvPr>
          <p:cNvSpPr txBox="1"/>
          <p:nvPr/>
        </p:nvSpPr>
        <p:spPr>
          <a:xfrm>
            <a:off x="323528" y="5964446"/>
            <a:ext cx="4576526" cy="646331"/>
          </a:xfrm>
          <a:prstGeom prst="rect">
            <a:avLst/>
          </a:prstGeom>
          <a:noFill/>
        </p:spPr>
        <p:txBody>
          <a:bodyPr wrap="square">
            <a:spAutoFit/>
          </a:bodyPr>
          <a:lstStyle/>
          <a:p>
            <a:r>
              <a:rPr lang="vi-VN" b="0" i="0" dirty="0">
                <a:solidFill>
                  <a:schemeClr val="bg1"/>
                </a:solidFill>
                <a:effectLst/>
                <a:latin typeface="Arial" panose="020B0604020202020204" pitchFamily="34" charset="0"/>
              </a:rPr>
              <a:t>Thế rồi lần lượt hết cô này đến cô khác di lấy chồng, bà mẹ ở nhà một mình.</a:t>
            </a:r>
            <a:endParaRPr lang="en-US" dirty="0"/>
          </a:p>
        </p:txBody>
      </p:sp>
    </p:spTree>
    <p:extLst>
      <p:ext uri="{BB962C8B-B14F-4D97-AF65-F5344CB8AC3E}">
        <p14:creationId xmlns:p14="http://schemas.microsoft.com/office/powerpoint/2010/main" val="26521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1A7FD-BEF3-5DF7-2FE8-73661240EDA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7B6189F-6F5F-5CF8-D86F-6EAE069BD2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16632"/>
            <a:ext cx="9036496" cy="6696744"/>
          </a:xfrm>
        </p:spPr>
      </p:pic>
      <p:sp>
        <p:nvSpPr>
          <p:cNvPr id="7" name="TextBox 6">
            <a:extLst>
              <a:ext uri="{FF2B5EF4-FFF2-40B4-BE49-F238E27FC236}">
                <a16:creationId xmlns:a16="http://schemas.microsoft.com/office/drawing/2014/main" id="{BE147106-F228-CEAB-B773-E5F3D2C072D5}"/>
              </a:ext>
            </a:extLst>
          </p:cNvPr>
          <p:cNvSpPr txBox="1"/>
          <p:nvPr/>
        </p:nvSpPr>
        <p:spPr>
          <a:xfrm>
            <a:off x="320712" y="5403552"/>
            <a:ext cx="8823288" cy="1179810"/>
          </a:xfrm>
          <a:prstGeom prst="rect">
            <a:avLst/>
          </a:prstGeom>
          <a:noFill/>
        </p:spPr>
        <p:txBody>
          <a:bodyPr wrap="square">
            <a:spAutoFit/>
          </a:bodyPr>
          <a:lstStyle/>
          <a:p>
            <a:pPr algn="l">
              <a:spcAft>
                <a:spcPts val="750"/>
              </a:spcAft>
              <a:buNone/>
            </a:pPr>
            <a:r>
              <a:rPr lang="en-US" sz="1600" dirty="0">
                <a:solidFill>
                  <a:schemeClr val="bg1"/>
                </a:solidFill>
                <a:latin typeface="Times New Roman" panose="02020603050405020304" pitchFamily="18" charset="0"/>
                <a:cs typeface="Times New Roman" panose="02020603050405020304" pitchFamily="18" charset="0"/>
              </a:rPr>
              <a:t>N</a:t>
            </a:r>
            <a:r>
              <a:rPr lang="vi-VN" sz="1600" b="0" i="0" dirty="0">
                <a:solidFill>
                  <a:schemeClr val="bg1"/>
                </a:solidFill>
                <a:effectLst/>
                <a:latin typeface="Times New Roman" panose="02020603050405020304" pitchFamily="18" charset="0"/>
                <a:cs typeface="Times New Roman" panose="02020603050405020304" pitchFamily="18" charset="0"/>
              </a:rPr>
              <a:t>ăm tháng trôi qua, bà mẹ tuổi mỗi ngày một già, sức mỗi ngày một yếu. Một hôm, bà thấy trong người mệt mỏi, bà biết mình không sống được bao lâu nữa, bà nhớ các con nhưng cả ba cô gái đều ở xa quá nên bà không thể đến thăm các con được. Bà liền nhớ Sóc con đưa thư cho ba cô gái, bà dặn Sóc:</a:t>
            </a:r>
          </a:p>
          <a:p>
            <a:pPr algn="l">
              <a:spcAft>
                <a:spcPts val="750"/>
              </a:spcAft>
              <a:buNone/>
            </a:pPr>
            <a:r>
              <a:rPr lang="vi-VN" sz="1600" b="0" i="0" dirty="0">
                <a:solidFill>
                  <a:schemeClr val="bg1"/>
                </a:solidFill>
                <a:effectLst/>
                <a:latin typeface="Times New Roman" panose="02020603050405020304" pitchFamily="18" charset="0"/>
                <a:cs typeface="Times New Roman" panose="02020603050405020304" pitchFamily="18" charset="0"/>
              </a:rPr>
              <a:t>- Sóc khôn ngoan, Sóc hãy nói với các con ta là ta đang ốm và báo chúng về ngay thăm ta Sóc nhé!</a:t>
            </a:r>
          </a:p>
        </p:txBody>
      </p:sp>
    </p:spTree>
    <p:extLst>
      <p:ext uri="{BB962C8B-B14F-4D97-AF65-F5344CB8AC3E}">
        <p14:creationId xmlns:p14="http://schemas.microsoft.com/office/powerpoint/2010/main" val="298780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PERSISTENCEDATA" val="MMPROD_UIPERSISTENCEDATA"/>
  <p:tag name="ISPRING_UUID" val="{FAFA4066-5D2E-4083-87A6-BCD17995CA81}"/>
  <p:tag name="ISPRING_RESOURCE_FOLDER" val="D:\TRUYENBACOGAI\"/>
  <p:tag name="ISPRING_PRESENTATION_PATH" val="D:\TRUYENBACOGAI.pptx"/>
  <p:tag name="ISPRING_PROJECT_VERSION" val="9.3"/>
  <p:tag name="ISPRING_PROJECT_FOLDER_UPDATED" val="1"/>
  <p:tag name="ISPRING_SCREEN_RECS_UPDATED" val="D:\TRUYENBACOGAI\"/>
  <p:tag name="ISPRING_LMS_API_VERSION" val="SCORM 2004 (2nd edition)"/>
  <p:tag name="ISPRING_ULTRA_SCORM_COURSE_ID" val="F2B894A2-2747-4A7E-9268-F84DDF5A87A0"/>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TRUYENBACOGAI"/>
  <p:tag name="ISPRING_FIRST_PUBLISH" val="1"/>
  <p:tag name="FLASHSPRING_ZOOM_TAG" val="50"/>
  <p:tag name="ISPRING_SCORM_ENDPOINT" val="&lt;endpoint&gt;&lt;enable&gt;0&lt;/enable&gt;&lt;lrs&gt;http://&lt;/lrs&gt;&lt;auth&gt;0&lt;/auth&gt;&lt;login&gt;&lt;/login&gt;&lt;password&gt;&lt;/password&gt;&lt;key&gt;&lt;/key&gt;&lt;name&gt;&lt;/name&gt;&lt;email&gt;&lt;/email&gt;&lt;/endpoint&gt;&#10;"/>
  <p:tag name="ISPRING_OUTPUT_FOLDER" val="[[&quot;\uFFFD\uFFFD\t\uFFFD{7CD42BB6-9D6A-4E11-9D98-EC5974B4EF01}&quot;,&quot;C:\\Users\\HP\\Desktop&quot;]]"/>
  <p:tag name="ISPRING_PRESENTATION_INFO_2" val="&lt;?xml version=&quot;1.0&quot; encoding=&quot;UTF-8&quot; standalone=&quot;no&quot; ?&gt;&#10;&lt;presentation2&gt;&#10;&#10;  &lt;slides&gt;&#10;    &lt;slide id=&quot;{D0BFEE4D-B666-4675-A737-A604E4CE475B}&quot; pptId=&quot;257&quot;/&gt;&#10;    &lt;slide id=&quot;{F8B842AA-1AD0-4E19-9B2F-EDBD342D4F94}&quot; pptId=&quot;258&quot;/&gt;&#10;    &lt;slide id=&quot;{D4D8E3D8-4A4B-4D92-A93F-A9F4876C60AF}&quot; pptId=&quot;259&quot;/&gt;&#10;    &lt;slide id=&quot;{4C7600CC-4D6F-4D34-AE3A-83184C68326B}&quot; pptId=&quot;260&quot;/&gt;&#10;    &lt;slide id=&quot;{8B1D38F5-9692-4232-91CD-FAE97F522B3F}&quot; pptId=&quot;261&quot;/&gt;&#10;    &lt;slide id=&quot;{15BC2028-EB45-473A-85D6-660F562ABD97}&quot; pptId=&quot;262&quot;/&gt;&#10;    &lt;slide id=&quot;{11F0B207-511A-4153-9B25-A0BB2E298752}&quot; pptId=&quot;263&quot;/&gt;&#10;    &lt;slide id=&quot;{45CE32A4-C577-4948-936B-150C2E61A278}&quot; pptId=&quot;264&quot;/&gt;&#10;    &lt;slide id=&quot;{2382CEF8-4508-4CDB-BAF4-F050C20938F8}&quot; pptId=&quot;265&quot;/&gt;&#10;    &lt;slide id=&quot;{E5061565-F350-47E3-BD34-D4754960E46B}&quot; pptId=&quot;266&quot;/&gt;&#10;    &lt;slide id=&quot;{A1812746-6764-449E-907C-48A235470307}&quot; pptId=&quot;267&quot;/&gt;&#10;    &lt;slide id=&quot;{98F89A3F-7CBF-4B34-9BC1-6403727342AC}&quot; pptId=&quot;268&quot;/&gt;&#10;    &lt;slide id=&quot;{765A9A83-7686-4ED0-A058-ECD64F9A1398}&quot; pptId=&quot;269&quot;/&gt;&#10;    &lt;slide id=&quot;{6F38B4EC-7CB2-41E1-9DBB-D7AE40F65920}&quot; pptId=&quot;271&quot;/&gt;&#10;    &lt;slide id=&quot;{7D1B24D4-C515-4C42-B082-3C2CD9EAF94A}&quot; pptId=&quot;272&quot;/&gt;&#10;    &lt;slide id=&quot;{72CE0939-D86D-43A3-85FE-F9A396F9B16E}&quot; pptId=&quot;273&quot;/&gt;&#10;    &lt;slide id=&quot;{BF9207E0-4824-4A31-86FC-70F74CB6290F}&quot; pptId=&quot;275&quot;/&gt;&#10;    &lt;slide id=&quot;{3FB33B5A-AD68-4543-A941-C4AD2CCB1534}&quot; pptId=&quot;274&quot;/&gt;&#10;    &lt;slide id=&quot;{AF6634F3-34BC-4611-A84C-083848BFC96F}&quot; pptId=&quot;276&quot;/&gt;&#10;    &lt;slide id=&quot;{241A75EE-F834-4900-ABB3-89F65FB27A3B}&quot; pptId=&quot;277&quot;/&gt;&#10;    &lt;slide id=&quot;{09561394-F760-484D-8773-4E6B4098595C}&quot; pptId=&quot;279&quot;/&gt;&#10;    &lt;slide id=&quot;{7480CA65-B08B-46F6-8B79-27FADC755548}&quot; pptId=&quot;288&quot;/&gt;&#10;    &lt;slide id=&quot;{CC4EDB0C-88F1-424A-A1BB-A1D35A8BA98D}&quot; pptId=&quot;289&quot;/&gt;&#10;    &lt;slide id=&quot;{DF847255-C704-40B7-86A8-470CA920A002}&quot; pptId=&quot;290&quot;/&gt;&#10;    &lt;slide id=&quot;{3E670FEF-FF29-4ECA-A948-69ECEBA44523}&quot; pptId=&quot;291&quot;/&gt;&#10;    &lt;slide id=&quot;{FB5C199C-AC06-44B1-BECD-7D8611952092}&quot; pptId=&quot;292&quot;/&gt;&#10;    &lt;slide id=&quot;{BBB11112-D418-44B3-827C-8CBFBDCA4316}&quot; pptId=&quot;293&quot;/&gt;&#10;    &lt;slide id=&quot;{89D97256-E5CC-4571-BBBF-4882AD37FB0C}&quot; pptId=&quot;294&quot;/&gt;&#10;    &lt;slide id=&quot;{15C0EC18-7E70-4B3D-A795-C3D95CBADCCE}&quot; pptId=&quot;295&quot;/&gt;&#10;    &lt;slide id=&quot;{7F4A686B-6325-4A8C-BCD7-5DB6EB7C6059}&quot; pptId=&quot;284&quot;/&gt;&#10;    &lt;slide id=&quot;{2D46E391-6ACC-49CA-9129-008837556F28}&quot; pptId=&quot;280&quot;/&gt;&#10;    &lt;slide id=&quot;{B34B256F-B762-48E1-B547-2E13E959E196}&quot; pptId=&quot;281&quot;/&gt;&#10;    &lt;slide id=&quot;{9269E42C-B03F-4F28-B578-D77D75EB6748}&quot; pptId=&quot;282&quot;/&gt;&#10;    &lt;slide id=&quot;{017F9131-33FD-4C3C-A7C9-419E4718DD1F}&quot; pptId=&quot;285&quot;/&gt;&#10;    &lt;slide id=&quot;{C987C660-958D-4F3A-822E-2D2E625E90D4}&quot; pptId=&quot;287&quot;/&gt;&#10;  &lt;/slides&gt;&#10;&#10;  &lt;narration&gt;&#10;    &lt;audioTracks&gt;&#10;      &lt;audioTrack muted=&quot;false&quot; name=&quot;Audio 1&quot; resource=&quot;f14019c5&quot; slideId=&quot;{11F0B207-511A-4153-9B25-A0BB2E298752}&quot; startTime=&quot;0&quot; volume=&quot;1&quot;&gt;&#10;        &lt;audio channels=&quot;1&quot; format=&quot;s16&quot; sampleRate=&quot;44100&quot;/&gt;&#10;      &lt;/audioTrack&gt;&#10;      &lt;audioTrack muted=&quot;false&quot; name=&quot;Audio 2&quot; resource=&quot;f678b01b&quot; slideId=&quot;{45CE32A4-C577-4948-936B-150C2E61A278}&quot; startTime=&quot;0&quot; volume=&quot;1&quot;&gt;&#10;        &lt;audio channels=&quot;1&quot; format=&quot;s16&quot; sampleRate=&quot;44100&quot;/&gt;&#10;      &lt;/audioTrack&gt;&#10;      &lt;audioTrack muted=&quot;false&quot; name=&quot;Audio 3&quot; resource=&quot;a1fd18dd&quot; slideId=&quot;{2382CEF8-4508-4CDB-BAF4-F050C20938F8}&quot; startTime=&quot;0&quot; volume=&quot;1&quot;&gt;&#10;        &lt;audio channels=&quot;1&quot; format=&quot;s16&quot; sampleRate=&quot;44100&quot;/&gt;&#10;      &lt;/audioTrack&gt;&#10;      &lt;audioTrack muted=&quot;false&quot; name=&quot;Audio 4&quot; resource=&quot;769e71c4&quot; slideId=&quot;{E5061565-F350-47E3-BD34-D4754960E46B}&quot; startTime=&quot;0&quot; volume=&quot;1&quot;&gt;&#10;        &lt;audio channels=&quot;1&quot; format=&quot;s16&quot; sampleRate=&quot;44100&quot;/&gt;&#10;      &lt;/audioTrack&gt;&#10;      &lt;audioTrack muted=&quot;false&quot; name=&quot;Audio 5&quot; resource=&quot;c9c7a17a&quot; slideId=&quot;{A1812746-6764-449E-907C-48A235470307}&quot; startTime=&quot;0&quot; volume=&quot;1&quot;&gt;&#10;        &lt;audio channels=&quot;1&quot; format=&quot;s16&quot; sampleRate=&quot;44100&quot;/&gt;&#10;      &lt;/audioTrack&gt;&#10;      &lt;audioTrack muted=&quot;false&quot; name=&quot;Audio 6&quot; resource=&quot;dd6852f6&quot; slideId=&quot;{98F89A3F-7CBF-4B34-9BC1-6403727342AC}&quot; startTime=&quot;0&quot; volume=&quot;1&quot;&gt;&#10;        &lt;audio channels=&quot;1&quot; format=&quot;s16&quot; sampleRate=&quot;44100&quot;/&gt;&#10;      &lt;/audioTrack&gt;&#10;      &lt;audioTrack muted=&quot;false&quot; name=&quot;Audio 7&quot; resource=&quot;c931fe85&quot; slideId=&quot;{765A9A83-7686-4ED0-A058-ECD64F9A1398}&quot; startTime=&quot;0&quot; volume=&quot;1&quot;&gt;&#10;        &lt;audio channels=&quot;1&quot; format=&quot;s16&quot; sampleRate=&quot;44100&quot;/&gt;&#10;      &lt;/audioTrack&gt;&#10;      &lt;audioTrack muted=&quot;false&quot; name=&quot;Audio 8&quot; resource=&quot;a4fc156b&quot; slideId=&quot;{09561394-F760-484D-8773-4E6B4098595C}&quot; startTime=&quot;0&quot; stepIndex=&quot;0&quot; volume=&quot;1&quot;&gt;&#10;        &lt;audio channels=&quot;1&quot; format=&quot;s16&quot; sampleRate=&quot;44100&quot;/&gt;&#10;      &lt;/audioTrack&gt;&#10;      &lt;audioTrack muted=&quot;false&quot; name=&quot;Audio 9&quot; resource=&quot;442ea9e1&quot; slideId=&quot;{D0BFEE4D-B666-4675-A737-A604E4CE475B}&quot; startTime=&quot;0&quot; stepIndex=&quot;0&quot; volume=&quot;1&quot;&gt;&#10;        &lt;audio channels=&quot;1&quot; format=&quot;s16&quot; sampleRate=&quot;44100&quot;/&gt;&#10;      &lt;/audioTrack&gt;&#10;      &lt;audioTrack muted=&quot;false&quot; name=&quot;Audio 14&quot; resource=&quot;1da2588b&quot; slideId=&quot;{CC4EDB0C-88F1-424A-A1BB-A1D35A8BA98D}&quot; startTime=&quot;0&quot; volume=&quot;1&quot;&gt;&#10;        &lt;audio channels=&quot;1&quot; format=&quot;s16&quot; sampleRate=&quot;44100&quot;/&gt;&#10;      &lt;/audioTrack&gt;&#10;      &lt;audioTrack muted=&quot;false&quot; name=&quot;Audio 15&quot; resource=&quot;981330fa&quot; slideId=&quot;{DF847255-C704-40B7-86A8-470CA920A002}&quot; startTime=&quot;0&quot; volume=&quot;1&quot;&gt;&#10;        &lt;audio channels=&quot;1&quot; format=&quot;s16&quot; sampleRate=&quot;44100&quot;/&gt;&#10;      &lt;/audioTrack&gt;&#10;      &lt;audioTrack muted=&quot;false&quot; name=&quot;Audio 16&quot; resource=&quot;b0652313&quot; slideId=&quot;{3E670FEF-FF29-4ECA-A948-69ECEBA44523}&quot; startTime=&quot;0&quot; volume=&quot;1&quot;&gt;&#10;        &lt;audio channels=&quot;1&quot; format=&quot;s16&quot; sampleRate=&quot;44100&quot;/&gt;&#10;      &lt;/audioTrack&gt;&#10;      &lt;audioTrack muted=&quot;false&quot; name=&quot;Audio 17&quot; resource=&quot;c2487cbd&quot; slideId=&quot;{FB5C199C-AC06-44B1-BECD-7D8611952092}&quot; startTime=&quot;0&quot; volume=&quot;1&quot;&gt;&#10;        &lt;audio channels=&quot;1&quot; format=&quot;s16&quot; sampleRate=&quot;44100&quot;/&gt;&#10;      &lt;/audioTrack&gt;&#10;      &lt;audioTrack muted=&quot;false&quot; name=&quot;Audio 18&quot; resource=&quot;7dea00d8&quot; slideId=&quot;{BBB11112-D418-44B3-827C-8CBFBDCA4316}&quot; startTime=&quot;0&quot; volume=&quot;1&quot;&gt;&#10;        &lt;audio channels=&quot;1&quot; format=&quot;s16&quot; sampleRate=&quot;44100&quot;/&gt;&#10;      &lt;/audioTrack&gt;&#10;      &lt;audioTrack muted=&quot;false&quot; name=&quot;Audio 19&quot; resource=&quot;9b449ece&quot; slideId=&quot;{89D97256-E5CC-4571-BBBF-4882AD37FB0C}&quot; startTime=&quot;0&quot; volume=&quot;1&quot;&gt;&#10;        &lt;audio channels=&quot;1&quot; format=&quot;s16&quot; sampleRate=&quot;44100&quot;/&gt;&#10;      &lt;/audioTrack&gt;&#10;      &lt;audioTrack muted=&quot;false&quot; name=&quot;Audio 20&quot; resource=&quot;4042585a&quot; slideId=&quot;{15C0EC18-7E70-4B3D-A795-C3D95CBADCCE}&quot; startTime=&quot;0&quot; volume=&quot;1&quot;&gt;&#10;        &lt;audio channels=&quot;1&quot; format=&quot;s16&quot; sampleRate=&quot;44100&quot;/&gt;&#10;      &lt;/audioTrack&gt;&#10;      &lt;audioTrack muted=&quot;false&quot; name=&quot;Audio 21&quot; resource=&quot;c2ab9a5b&quot; slideId=&quot;{2D46E391-6ACC-49CA-9129-008837556F28}&quot; startTime=&quot;0&quot; stepIndex=&quot;0&quot; volume=&quot;1&quot;&gt;&#10;        &lt;audio channels=&quot;1&quot; format=&quot;s16&quot; sampleRate=&quot;44100&quot;/&gt;&#10;      &lt;/audioTrack&gt;&#10;      &lt;audioTrack muted=&quot;false&quot; name=&quot;Audio 22&quot; resource=&quot;3f997df4&quot; slideId=&quot;{B34B256F-B762-48E1-B547-2E13E959E196}&quot; startTime=&quot;0&quot; stepIndex=&quot;0&quot; volume=&quot;1&quot;&gt;&#10;        &lt;audio channels=&quot;1&quot; format=&quot;s16&quot; sampleRate=&quot;44100&quot;/&gt;&#10;      &lt;/audioTrack&gt;&#10;      &lt;audioTrack muted=&quot;false&quot; name=&quot;Audio 23&quot; resource=&quot;fd4ff91a&quot; slideId=&quot;{9269E42C-B03F-4F28-B578-D77D75EB6748}&quot; startTime=&quot;0&quot; stepIndex=&quot;0&quot; volume=&quot;1&quot;&gt;&#10;        &lt;audio channels=&quot;1&quot; format=&quot;s16&quot; sampleRate=&quot;44100&quot;/&gt;&#10;      &lt;/audioTrack&gt;&#10;    &lt;/audioTracks&gt;&#10;    &lt;videoTracks&gt;&#10;      &lt;videoTrack muted=&quot;false&quot; name=&quot;Video 1&quot; resource=&quot;ad6405db&quot; slideId=&quot;{6F38B4EC-7CB2-41E1-9DBB-D7AE40F65920}&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2&quot; resource=&quot;aad07692&quot; slideId=&quot;{7D1B24D4-C515-4C42-B082-3C2CD9EAF94A}&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3&quot; resource=&quot;6294d67a&quot; slideId=&quot;{72CE0939-D86D-43A3-85FE-F9A396F9B16E}&quot; startTime=&quot;0&quot; stepIndex=&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4&quot; resource=&quot;c71051cf&quot; slideId=&quot;{BF9207E0-4824-4A31-86FC-70F74CB6290F}&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5&quot; resource=&quot;f77e4464&quot; slideId=&quot;{AF6634F3-34BC-4611-A84C-083848BFC96F}&quot; startTime=&quot;0&quot; stepIndex=&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6&quot; resource=&quot;923c425e&quot; slideId=&quot;{241A75EE-F834-4900-ABB3-89F65FB27A3B}&quot; startTime=&quot;0&quot; stepIndex=&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7&quot; resource=&quot;4d008157&quot; slideId=&quot;{4C7600CC-4D6F-4D34-AE3A-83184C68326B}&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8&quot; resource=&quot;35d33c5a&quot; slideId=&quot;{15BC2028-EB45-473A-85D6-660F562ABD97}&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10&quot; resource=&quot;a7828d20&quot; slideId=&quot;{3FB33B5A-AD68-4543-A941-C4AD2CCB1534}&quot; startTime=&quot;0&quot; stepIndex=&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11&quot; resource=&quot;2b47e535&quot; slideId=&quot;{D4D8E3D8-4A4B-4D92-A93F-A9F4876C60AF}&quot; startTime=&quot;0&quot; stepIndex=&quot;0&quot; volume=&quot;1&quot;&gt;&#10;        &lt;video format=&quot;yuv420p&quot; frameRate=&quot;30&quot; height=&quot;240&quot; pixelAspectRatio=&quot;1&quot; width=&quot;320&quot;/&gt;&#10;        &lt;audio channels=&quot;1&quot; format=&quot;s16&quot; sampleRate=&quot;44100&quot;/&gt;&#10;      &lt;/videoTrack&gt;&#10;    &lt;/videoTracks&gt;&#10;  &lt;/narration&gt;&#10;&#10;&lt;/presentation2&gt;&#10;"/>
  <p:tag name="MMPROD_UIDATA" val="&lt;database version=&quot;11.0&quot;&gt;&lt;object type=&quot;1&quot; unique_id=&quot;10001&quot;&gt;&lt;object type=&quot;2&quot; unique_id=&quot;13060&quot;&gt;&lt;object type=&quot;3&quot; unique_id=&quot;13061&quot;&gt;&lt;property id=&quot;20148&quot; value=&quot;5&quot;/&gt;&lt;property id=&quot;20300&quot; value=&quot;Slide 1&quot;/&gt;&lt;property id=&quot;20307&quot; value=&quot;257&quot;/&gt;&lt;/object&gt;&lt;object type=&quot;3&quot; unique_id=&quot;13083&quot;&gt;&lt;property id=&quot;20148&quot; value=&quot;5&quot;/&gt;&lt;property id=&quot;20300&quot; value=&quot;Slide 2&quot;/&gt;&lt;property id=&quot;20307&quot; value=&quot;258&quot;/&gt;&lt;/object&gt;&lt;object type=&quot;3&quot; unique_id=&quot;13084&quot;&gt;&lt;property id=&quot;20148&quot; value=&quot;5&quot;/&gt;&lt;property id=&quot;20300&quot; value=&quot;Slide 3 - &amp;quot;MỤC ĐÍCH YÊU CẦU&amp;quot;&quot;/&gt;&lt;property id=&quot;20307&quot; value=&quot;259&quot;/&gt;&lt;/object&gt;&lt;object type=&quot;3&quot; unique_id=&quot;13110&quot;&gt;&lt;property id=&quot;20148&quot; value=&quot;5&quot;/&gt;&lt;property id=&quot;20300&quot; value=&quot;Slide 4 - &amp;quot;  &amp;quot;&quot;/&gt;&lt;property id=&quot;20307&quot; value=&quot;260&quot;/&gt;&lt;/object&gt;&lt;object type=&quot;3&quot; unique_id=&quot;13111&quot;&gt;&lt;property id=&quot;20148&quot; value=&quot;5&quot;/&gt;&lt;property id=&quot;20300&quot; value=&quot;Slide 5&quot;/&gt;&lt;property id=&quot;20307&quot; value=&quot;261&quot;/&gt;&lt;/object&gt;&lt;object type=&quot;3&quot; unique_id=&quot;13112&quot;&gt;&lt;property id=&quot;20148&quot; value=&quot;5&quot;/&gt;&lt;property id=&quot;20300&quot; value=&quot;Slide 6&quot;/&gt;&lt;property id=&quot;20307&quot; value=&quot;262&quot;/&gt;&lt;/object&gt;&lt;object type=&quot;3&quot; unique_id=&quot;13161&quot;&gt;&lt;property id=&quot;20148&quot; value=&quot;5&quot;/&gt;&lt;property id=&quot;20300&quot; value=&quot;Slide 7&quot;/&gt;&lt;property id=&quot;20307&quot; value=&quot;263&quot;/&gt;&lt;/object&gt;&lt;object type=&quot;3&quot; unique_id=&quot;13162&quot;&gt;&lt;property id=&quot;20148&quot; value=&quot;5&quot;/&gt;&lt;property id=&quot;20300&quot; value=&quot;Slide 8&quot;/&gt;&lt;property id=&quot;20307&quot; value=&quot;264&quot;/&gt;&lt;/object&gt;&lt;object type=&quot;3&quot; unique_id=&quot;13163&quot;&gt;&lt;property id=&quot;20148&quot; value=&quot;5&quot;/&gt;&lt;property id=&quot;20300&quot; value=&quot;Slide 9&quot;/&gt;&lt;property id=&quot;20307&quot; value=&quot;265&quot;/&gt;&lt;/object&gt;&lt;object type=&quot;3&quot; unique_id=&quot;13164&quot;&gt;&lt;property id=&quot;20148&quot; value=&quot;5&quot;/&gt;&lt;property id=&quot;20300&quot; value=&quot;Slide 10&quot;/&gt;&lt;property id=&quot;20307&quot; value=&quot;266&quot;/&gt;&lt;/object&gt;&lt;object type=&quot;3&quot; unique_id=&quot;13285&quot;&gt;&lt;property id=&quot;20148&quot; value=&quot;5&quot;/&gt;&lt;property id=&quot;20300&quot; value=&quot;Slide 11&quot;/&gt;&lt;property id=&quot;20307&quot; value=&quot;267&quot;/&gt;&lt;/object&gt;&lt;object type=&quot;3&quot; unique_id=&quot;13286&quot;&gt;&lt;property id=&quot;20148&quot; value=&quot;5&quot;/&gt;&lt;property id=&quot;20300&quot; value=&quot;Slide 12&quot;/&gt;&lt;property id=&quot;20307&quot; value=&quot;268&quot;/&gt;&lt;/object&gt;&lt;object type=&quot;3&quot; unique_id=&quot;13357&quot;&gt;&lt;property id=&quot;20148&quot; value=&quot;5&quot;/&gt;&lt;property id=&quot;20300&quot; value=&quot;Slide 13&quot;/&gt;&lt;property id=&quot;20307&quot; value=&quot;269&quot;/&gt;&lt;/object&gt;&lt;object type=&quot;3&quot; unique_id=&quot;13589&quot;&gt;&lt;property id=&quot;20148&quot; value=&quot;5&quot;/&gt;&lt;property id=&quot;20300&quot; value=&quot;Slide 14&quot;/&gt;&lt;property id=&quot;20307&quot; value=&quot;271&quot;/&gt;&lt;/object&gt;&lt;object type=&quot;3&quot; unique_id=&quot;13590&quot;&gt;&lt;property id=&quot;20148&quot; value=&quot;5&quot;/&gt;&lt;property id=&quot;20300&quot; value=&quot;Slide 15&quot;/&gt;&lt;property id=&quot;20307&quot; value=&quot;272&quot;/&gt;&lt;/object&gt;&lt;object type=&quot;3&quot; unique_id=&quot;13591&quot;&gt;&lt;property id=&quot;20148&quot; value=&quot;5&quot;/&gt;&lt;property id=&quot;20300&quot; value=&quot;Slide 16&quot;/&gt;&lt;property id=&quot;20307&quot; value=&quot;273&quot;/&gt;&lt;/object&gt;&lt;object type=&quot;3&quot; unique_id=&quot;13739&quot;&gt;&lt;property id=&quot;20148&quot; value=&quot;5&quot;/&gt;&lt;property id=&quot;20300&quot; value=&quot;Slide 17&quot;/&gt;&lt;property id=&quot;20307&quot; value=&quot;275&quot;/&gt;&lt;/object&gt;&lt;object type=&quot;3&quot; unique_id=&quot;13740&quot;&gt;&lt;property id=&quot;20148&quot; value=&quot;5&quot;/&gt;&lt;property id=&quot;20300&quot; value=&quot;Slide 18&quot;/&gt;&lt;property id=&quot;20307&quot; value=&quot;274&quot;/&gt;&lt;/object&gt;&lt;object type=&quot;3&quot; unique_id=&quot;13861&quot;&gt;&lt;property id=&quot;20148&quot; value=&quot;5&quot;/&gt;&lt;property id=&quot;20300&quot; value=&quot;Slide 19&quot;/&gt;&lt;property id=&quot;20307&quot; value=&quot;276&quot;/&gt;&lt;/object&gt;&lt;object type=&quot;3&quot; unique_id=&quot;13862&quot;&gt;&lt;property id=&quot;20148&quot; value=&quot;5&quot;/&gt;&lt;property id=&quot;20300&quot; value=&quot;Slide 20&quot;/&gt;&lt;property id=&quot;20307&quot; value=&quot;277&quot;/&gt;&lt;/object&gt;&lt;object type=&quot;3&quot; unique_id=&quot;14008&quot;&gt;&lt;property id=&quot;20148&quot; value=&quot;5&quot;/&gt;&lt;property id=&quot;20300&quot; value=&quot;Slide 21&quot;/&gt;&lt;property id=&quot;20307&quot; value=&quot;279&quot;/&gt;&lt;/object&gt;&lt;object type=&quot;3&quot; unique_id=&quot;14522&quot;&gt;&lt;property id=&quot;20148&quot; value=&quot;5&quot;/&gt;&lt;property id=&quot;20300&quot; value=&quot;Slide 30&quot;/&gt;&lt;property id=&quot;20307&quot; value=&quot;284&quot;/&gt;&lt;/object&gt;&lt;object type=&quot;3&quot; unique_id=&quot;15030&quot;&gt;&lt;property id=&quot;20148&quot; value=&quot;5&quot;/&gt;&lt;property id=&quot;20300&quot; value=&quot;Slide 34&quot;/&gt;&lt;property id=&quot;20307&quot; value=&quot;285&quot;/&gt;&lt;/object&gt;&lt;object type=&quot;3&quot; unique_id=&quot;34158&quot;&gt;&lt;property id=&quot;20148&quot; value=&quot;5&quot;/&gt;&lt;property id=&quot;20300&quot; value=&quot;Slide 35&quot;/&gt;&lt;property id=&quot;20307&quot; value=&quot;287&quot;/&gt;&lt;/object&gt;&lt;object type=&quot;3&quot; unique_id=&quot;34410&quot;&gt;&lt;property id=&quot;20148&quot; value=&quot;5&quot;/&gt;&lt;property id=&quot;20300&quot; value=&quot;Slide 22&quot;/&gt;&lt;property id=&quot;20307&quot; value=&quot;288&quot;/&gt;&lt;/object&gt;&lt;object type=&quot;3&quot; unique_id=&quot;34875&quot;&gt;&lt;property id=&quot;20148&quot; value=&quot;5&quot;/&gt;&lt;property id=&quot;20300&quot; value=&quot;Slide 23&quot;/&gt;&lt;property id=&quot;20307&quot; value=&quot;289&quot;/&gt;&lt;/object&gt;&lt;object type=&quot;3&quot; unique_id=&quot;34876&quot;&gt;&lt;property id=&quot;20148&quot; value=&quot;5&quot;/&gt;&lt;property id=&quot;20300&quot; value=&quot;Slide 24&quot;/&gt;&lt;property id=&quot;20307&quot; value=&quot;290&quot;/&gt;&lt;/object&gt;&lt;object type=&quot;3&quot; unique_id=&quot;34877&quot;&gt;&lt;property id=&quot;20148&quot; value=&quot;5&quot;/&gt;&lt;property id=&quot;20300&quot; value=&quot;Slide 25&quot;/&gt;&lt;property id=&quot;20307&quot; value=&quot;291&quot;/&gt;&lt;/object&gt;&lt;object type=&quot;3&quot; unique_id=&quot;34878&quot;&gt;&lt;property id=&quot;20148&quot; value=&quot;5&quot;/&gt;&lt;property id=&quot;20300&quot; value=&quot;Slide 26&quot;/&gt;&lt;property id=&quot;20307&quot; value=&quot;292&quot;/&gt;&lt;/object&gt;&lt;object type=&quot;3&quot; unique_id=&quot;34879&quot;&gt;&lt;property id=&quot;20148&quot; value=&quot;5&quot;/&gt;&lt;property id=&quot;20300&quot; value=&quot;Slide 27&quot;/&gt;&lt;property id=&quot;20307&quot; value=&quot;293&quot;/&gt;&lt;/object&gt;&lt;object type=&quot;3&quot; unique_id=&quot;34880&quot;&gt;&lt;property id=&quot;20148&quot; value=&quot;5&quot;/&gt;&lt;property id=&quot;20300&quot; value=&quot;Slide 28&quot;/&gt;&lt;property id=&quot;20307&quot; value=&quot;294&quot;/&gt;&lt;/object&gt;&lt;object type=&quot;3&quot; unique_id=&quot;34881&quot;&gt;&lt;property id=&quot;20148&quot; value=&quot;5&quot;/&gt;&lt;property id=&quot;20300&quot; value=&quot;Slide 29&quot;/&gt;&lt;property id=&quot;20307&quot; value=&quot;295&quot;/&gt;&lt;/object&gt;&lt;object type=&quot;3&quot; unique_id=&quot;37731&quot;&gt;&lt;property id=&quot;20148&quot; value=&quot;5&quot;/&gt;&lt;property id=&quot;20300&quot; value=&quot;Slide 31&quot;/&gt;&lt;property id=&quot;20307&quot; value=&quot;296&quot;/&gt;&lt;/object&gt;&lt;object type=&quot;3&quot; unique_id=&quot;37732&quot;&gt;&lt;property id=&quot;20148&quot; value=&quot;5&quot;/&gt;&lt;property id=&quot;20300&quot; value=&quot;Slide 32&quot;/&gt;&lt;property id=&quot;20307&quot; value=&quot;297&quot;/&gt;&lt;/object&gt;&lt;object type=&quot;3&quot; unique_id=&quot;37733&quot;&gt;&lt;property id=&quot;20148&quot; value=&quot;5&quot;/&gt;&lt;property id=&quot;20300&quot; value=&quot;Slide 33&quot;/&gt;&lt;property id=&quot;20307&quot; value=&quot;298&quot;/&gt;&lt;/object&gt;&lt;/object&gt;&lt;object type=&quot;8&quot; unique_id=&quot;13064&quot;&gt;&lt;/object&gt;&lt;/object&gt;&lt;/database&gt;"/>
  <p:tag name="ISPRING_SCORM_RATE_QUIZZES" val="0"/>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HTML_AUTOSHAPE_INFO" val="&lt;ThreeDShapeInfo&gt;&lt;uuid val=&quot;{D50C6130-EF39-419B-A539-544E8B83E005}&quot;/&gt;&lt;isInvalidForFieldText val=&quot;0&quot;/&gt;&lt;Image&gt;&lt;filename val=&quot;C:\Users\HP\AppData\Local\Temp\PR\data\asimages\{D50C6130-EF39-419B-A539-544E8B83E005}.png&quot;/&gt;&lt;left val=&quot;0&quot;/&gt;&lt;top val=&quot;1&quot;/&gt;&lt;width val=&quot;716&quot;/&gt;&lt;height val=&quot;538&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0.535"/>
  <p:tag name="TIMING" val="|2.328"/>
  <p:tag name="GENSWF_SLIDE_UID" val="{92A5DC82-95E5-40D0-B62B-AE4CDA86F16B}:272"/>
  <p:tag name="ISPRING_SLIDE_ID_2" val="{7D1B24D4-C515-4C42-B082-3C2CD9EAF94A}"/>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201"/>
  <p:tag name="GENSWF_SLIDE_UID" val="{66CC4D6E-9208-4F78-9DC6-E124C950688E}:273"/>
  <p:tag name="ISPRING_SLIDE_ID_2" val="{72CE0939-D86D-43A3-85FE-F9A396F9B16E}"/>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2.792"/>
  <p:tag name="TIMING" val="|0.433"/>
  <p:tag name="GENSWF_SLIDE_UID" val="{779F324B-9FF5-4766-A981-C4EAA4B25AC5}:275"/>
  <p:tag name="ISPRING_SLIDE_ID_2" val="{BF9207E0-4824-4A31-86FC-70F74CB6290F}"/>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86A98A24-DD0A-4698-91C7-67E82BBD4D82}:274"/>
  <p:tag name="GENSWF_ADVANCE_TIME" val="23.006"/>
  <p:tag name="ISPRING_SLIDE_ID_2" val="{3FB33B5A-AD68-4543-A941-C4AD2CCB1534}"/>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330"/>
  <p:tag name="GENSWF_SLIDE_UID" val="{2D332011-A08A-40B8-8A39-95F675775347}:276"/>
  <p:tag name="ISPRING_SLIDE_ID_2" val="{AF6634F3-34BC-4611-A84C-083848BFC96F}"/>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7.892"/>
  <p:tag name="GENSWF_SLIDE_UID" val="{36F30FBC-2507-4589-9298-C66D3F8C5A36}:277"/>
  <p:tag name="ISPRING_SLIDE_ID_2" val="{241A75EE-F834-4900-ABB3-89F65FB27A3B}"/>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9.391"/>
  <p:tag name="TIMING" val="|0.001|2"/>
  <p:tag name="ISPRING_CUSTOM_TIMING_USED" val="1"/>
  <p:tag name="GENSWF_SLIDE_UID" val="{7B41D5B9-9043-4AD2-AA31-6EAC8AD244F6}:288"/>
  <p:tag name="ISPRING_SLIDE_ID_2" val="{7480CA65-B08B-46F6-8B79-27FADC755548}"/>
</p:tagLst>
</file>

<file path=ppt/tags/tag18.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GENSWF_ADVANCE_TIME" val="180.384"/>
  <p:tag name="ISPRING_CUSTOM_TIMING_USED" val="1"/>
  <p:tag name="TIMING" val="|8.994"/>
  <p:tag name="GENSWF_SLIDE_UID" val="{71DB3AB2-CBA3-4C4B-B075-B12FF8C9F5D9}:260"/>
  <p:tag name="ISPRING_SLIDE_ID_2" val="{4C7600CC-4D6F-4D34-AE3A-83184C68326B}"/>
</p:tagLst>
</file>

<file path=ppt/tags/tag20.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GENSWF_ADVANCE_TIME" val="263.270"/>
  <p:tag name="TIMING" val="|0.001|1.6|232.84"/>
  <p:tag name="ISPRING_CUSTOM_TIMING_USED" val="1"/>
  <p:tag name="GENSWF_SLIDE_UID" val="{609A9088-3F83-4892-A3C8-B35325AD6A8F}:261"/>
  <p:tag name="ISPRING_SLIDE_ID_2" val="{8B1D38F5-9692-4232-91CD-FAE97F522B3F}"/>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291"/>
  <p:tag name="TIMING" val="|8.101"/>
  <p:tag name="GENSWF_SLIDE_UID" val="{74287AE9-C640-4253-A407-F80504566A65}:262"/>
  <p:tag name="ISPRING_SLIDE_ID_2" val="{15BC2028-EB45-473A-85D6-660F562ABD97}"/>
</p:tagLst>
</file>

<file path=ppt/tags/tag5.xml><?xml version="1.0" encoding="utf-8"?>
<p:tagLst xmlns:a="http://schemas.openxmlformats.org/drawingml/2006/main" xmlns:r="http://schemas.openxmlformats.org/officeDocument/2006/relationships" xmlns:p="http://schemas.openxmlformats.org/presentationml/2006/main">
  <p:tag name="GENSWF_ADVANCE_TIME" val="35.225"/>
  <p:tag name="ISPRING_CUSTOM_TIMING_USED" val="1"/>
  <p:tag name="GENSWF_SLIDE_UID" val="{C04B6285-7AE2-489E-A961-120631D941BC}:263"/>
  <p:tag name="ISPRING_SLIDE_ID_2" val="{11F0B207-511A-4153-9B25-A0BB2E298752}"/>
</p:tagLst>
</file>

<file path=ppt/tags/tag6.xml><?xml version="1.0" encoding="utf-8"?>
<p:tagLst xmlns:a="http://schemas.openxmlformats.org/drawingml/2006/main" xmlns:r="http://schemas.openxmlformats.org/officeDocument/2006/relationships" xmlns:p="http://schemas.openxmlformats.org/presentationml/2006/main">
  <p:tag name="GENSWF_ADVANCE_TIME" val="57.087"/>
  <p:tag name="TIMING" val="|47.477|3.869"/>
  <p:tag name="ISPRING_CUSTOM_TIMING_USED" val="1"/>
  <p:tag name="GENSWF_SLIDE_UID" val="{86F53AAA-E6C0-4196-A59F-3FEF83EE124F}:266"/>
  <p:tag name="ISPRING_SLIDE_ID_2" val="{E5061565-F350-47E3-BD34-D4754960E46B}"/>
</p:tagLst>
</file>

<file path=ppt/tags/tag7.xml><?xml version="1.0" encoding="utf-8"?>
<p:tagLst xmlns:a="http://schemas.openxmlformats.org/drawingml/2006/main" xmlns:r="http://schemas.openxmlformats.org/officeDocument/2006/relationships" xmlns:p="http://schemas.openxmlformats.org/presentationml/2006/main">
  <p:tag name="GENSWF_ADVANCE_TIME" val="55.996"/>
  <p:tag name="TIMING" val="|49.318|2.652"/>
  <p:tag name="ISPRING_CUSTOM_TIMING_USED" val="1"/>
  <p:tag name="GENSWF_SLIDE_UID" val="{121A8A07-BA73-4949-8857-04461ADDA94C}:267"/>
  <p:tag name="ISPRING_SLIDE_ID_2" val="{A1812746-6764-449E-907C-48A235470307}"/>
</p:tagLst>
</file>

<file path=ppt/tags/tag8.xml><?xml version="1.0" encoding="utf-8"?>
<p:tagLst xmlns:a="http://schemas.openxmlformats.org/drawingml/2006/main" xmlns:r="http://schemas.openxmlformats.org/officeDocument/2006/relationships" xmlns:p="http://schemas.openxmlformats.org/presentationml/2006/main">
  <p:tag name="GENSWF_ADVANCE_TIME" val="13.867"/>
  <p:tag name="ISPRING_CUSTOM_TIMING_USED" val="1"/>
  <p:tag name="GENSWF_SLIDE_UID" val="{39DD64B9-63F2-490F-BBEF-8DB810B932F4}:268"/>
  <p:tag name="ISPRING_SLIDE_ID_2" val="{98F89A3F-7CBF-4B34-9BC1-6403727342AC}"/>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415"/>
  <p:tag name="TIMING" val="|1.733"/>
  <p:tag name="GENSWF_SLIDE_UID" val="{A9B043BA-C65C-4BD0-B677-2F98A1553046}:271"/>
  <p:tag name="ISPRING_SLIDE_ID_2" val="{6F38B4EC-7CB2-41E1-9DBB-D7AE40F659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805</TotalTime>
  <Words>984</Words>
  <Application>Microsoft Office PowerPoint</Application>
  <PresentationFormat>On-screen Show (4:3)</PresentationFormat>
  <Paragraphs>82</Paragraphs>
  <Slides>23</Slides>
  <Notes>15</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Times New Roman</vt:lpstr>
      <vt:lpstr>Office Theme</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TRUYENBACOGAI</dc:title>
  <dc:creator>HP</dc:creator>
  <cp:lastModifiedBy>Administrator</cp:lastModifiedBy>
  <cp:revision>214</cp:revision>
  <dcterms:created xsi:type="dcterms:W3CDTF">2021-01-17T12:32:22Z</dcterms:created>
  <dcterms:modified xsi:type="dcterms:W3CDTF">2026-01-17T05:36:59Z</dcterms:modified>
</cp:coreProperties>
</file>