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5" r:id="rId2"/>
    <p:sldId id="313" r:id="rId3"/>
    <p:sldId id="320" r:id="rId4"/>
    <p:sldId id="321" r:id="rId5"/>
    <p:sldId id="322" r:id="rId6"/>
    <p:sldId id="324" r:id="rId7"/>
    <p:sldId id="319" r:id="rId8"/>
    <p:sldId id="306" r:id="rId9"/>
    <p:sldId id="31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howGuides="1">
      <p:cViewPr varScale="1">
        <p:scale>
          <a:sx n="83" d="100"/>
          <a:sy n="83" d="100"/>
        </p:scale>
        <p:origin x="110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B228-E0F7-4664-AD8B-61528C54A40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74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2106470" y="679347"/>
            <a:ext cx="504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XUÂN TRƯỜNG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XUÂN NINH</a:t>
            </a:r>
          </a:p>
        </p:txBody>
      </p:sp>
      <p:sp>
        <p:nvSpPr>
          <p:cNvPr id="6" name="Freeform 3"/>
          <p:cNvSpPr/>
          <p:nvPr/>
        </p:nvSpPr>
        <p:spPr>
          <a:xfrm>
            <a:off x="304845" y="274638"/>
            <a:ext cx="1953980" cy="1905000"/>
          </a:xfrm>
          <a:custGeom>
            <a:avLst/>
            <a:gdLst/>
            <a:ahLst/>
            <a:cxnLst/>
            <a:rect l="l" t="t" r="r" b="b"/>
            <a:pathLst>
              <a:path w="2182580" h="2160841">
                <a:moveTo>
                  <a:pt x="0" y="0"/>
                </a:moveTo>
                <a:lnTo>
                  <a:pt x="2182580" y="0"/>
                </a:lnTo>
                <a:lnTo>
                  <a:pt x="2182580" y="2160841"/>
                </a:lnTo>
                <a:lnTo>
                  <a:pt x="0" y="2160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2446902"/>
            <a:ext cx="69342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thích đi bằng phương tiện giao thông gì?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chơi phố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Thị Thu Hướng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mầm non Xuân Ninh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900" y="0"/>
            <a:ext cx="9486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1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11430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Giảng nội dung bài thơ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287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92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43262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Các bạn đi chơi ở đâu?</a:t>
            </a:r>
          </a:p>
          <a:p>
            <a:r>
              <a:rPr lang="vi-VN" sz="2400" dirty="0">
                <a:latin typeface="+mj-lt"/>
              </a:rPr>
              <a:t>Các bạn đi chơi thì gặp đèn giao thông màu gì?</a:t>
            </a:r>
          </a:p>
          <a:p>
            <a:r>
              <a:rPr lang="vi-VN" sz="2400" dirty="0">
                <a:latin typeface="+mj-lt"/>
              </a:rPr>
              <a:t>Khi gặp đèn tín hiệu giao thông màu đỏ thì các bạn làm gì?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444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304800"/>
            <a:ext cx="670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Tiếp theo là đèn tín hiệu nào sáng?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Khi đèn tín hiệu giao thông màu vàng sáng thì các bạn làm gì?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Và đèn tín hiệu giao thông màu xanh sáng lên thì các bạn như thế nào?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3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" y="0"/>
            <a:ext cx="91310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44000" cy="693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13716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Trẻ đọc thơ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Em Đi Qua Ngã Tư Đường Ph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5600" y="4876800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143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Cô và trẻ cùng hát bài :</a:t>
            </a:r>
          </a:p>
          <a:p>
            <a:r>
              <a:rPr lang="vi-VN" sz="3600" dirty="0">
                <a:latin typeface="+mj-lt"/>
              </a:rPr>
              <a:t> Em đi qua ngã tư đường phố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157</Words>
  <Application>Microsoft Office PowerPoint</Application>
  <PresentationFormat>On-screen Show (4:3)</PresentationFormat>
  <Paragraphs>18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84</cp:revision>
  <dcterms:created xsi:type="dcterms:W3CDTF">2016-12-01T01:54:00Z</dcterms:created>
  <dcterms:modified xsi:type="dcterms:W3CDTF">2026-03-19T01:46:12Z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01F1EF3A18EE4718A67EDF6B4DD0DF4A_12</vt:lpwstr>
  </property>
  <property fmtid="{D5CDD505-2E9C-101B-9397-08002B2CF9AE}" pid="3" name="KSOProductBuildVer">
    <vt:lpwstr>1033-12.2.0.20326</vt:lpwstr>
  </property>
</Properties>
</file>