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>
  <p:sldMasterIdLst>
    <p:sldMasterId id="2147483648" r:id="rId1"/>
  </p:sldMasterIdLst>
  <p:notesMasterIdLst>
    <p:notesMasterId r:id="rId13"/>
  </p:notes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lvl1pPr marL="0" indent="0" algn="l" rtl="0" eaLnBrk="0" fontAlgn="base" latinLnBrk="0" hangingPunct="0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chemeClr val="dk1"/>
        </a:solidFill>
        <a:latin typeface="Arial" charset="0"/>
        <a:sym typeface="Arial" charset="0"/>
      </a:defRPr>
    </a:lvl1pPr>
    <a:lvl2pPr marL="457200" indent="0" algn="l" rtl="0" eaLnBrk="0" fontAlgn="base" latinLnBrk="0" hangingPunct="0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chemeClr val="dk1"/>
        </a:solidFill>
        <a:latin typeface="Arial" charset="0"/>
        <a:sym typeface="Arial" charset="0"/>
      </a:defRPr>
    </a:lvl2pPr>
    <a:lvl3pPr marL="914400" indent="0" algn="l" rtl="0" eaLnBrk="0" fontAlgn="base" latinLnBrk="0" hangingPunct="0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chemeClr val="dk1"/>
        </a:solidFill>
        <a:latin typeface="Arial" charset="0"/>
        <a:sym typeface="Arial" charset="0"/>
      </a:defRPr>
    </a:lvl3pPr>
    <a:lvl4pPr marL="1371600" indent="0" algn="l" rtl="0" eaLnBrk="0" fontAlgn="base" latinLnBrk="0" hangingPunct="0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chemeClr val="dk1"/>
        </a:solidFill>
        <a:latin typeface="Arial" charset="0"/>
        <a:sym typeface="Arial" charset="0"/>
      </a:defRPr>
    </a:lvl4pPr>
    <a:lvl5pPr marL="1828800" indent="0" algn="l" rtl="0" eaLnBrk="0" fontAlgn="base" latinLnBrk="0" hangingPunct="0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chemeClr val="dk1"/>
        </a:solidFill>
        <a:latin typeface="Arial" charset="0"/>
        <a:sym typeface="Arial" charset="0"/>
      </a:defRPr>
    </a:lvl5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42" autoAdjust="0"/>
    <p:restoredTop sz="93197" autoAdjust="0"/>
  </p:normalViewPr>
  <p:slideViewPr>
    <p:cSldViewPr>
      <p:cViewPr varScale="1">
        <p:scale>
          <a:sx n="69" d="100"/>
          <a:sy n="69" d="100"/>
        </p:scale>
        <p:origin x="146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24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25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26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9293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99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0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0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0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0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08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09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10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11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14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15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17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618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20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2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Rectangle 2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4857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4857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endParaRPr lang="en-US" altLang="en-US" sz="1400"/>
          </a:p>
        </p:txBody>
      </p:sp>
      <p:sp>
        <p:nvSpPr>
          <p:cNvPr id="104857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 sz="1400"/>
          </a:p>
        </p:txBody>
      </p:sp>
      <p:sp>
        <p:nvSpPr>
          <p:cNvPr id="104858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r" eaLnBrk="1" hangingPunct="1"/>
            <a:fld id="{566ABCEB-ACFC-4714-9973-3DA970169C29}" type="slidenum">
              <a:rPr lang="en-US" altLang="en-US" sz="1400"/>
              <a:pPr lvl="0" algn="r" eaLnBrk="1" hangingPunct="1"/>
              <a:t>‹#›</a:t>
            </a:fld>
            <a:endParaRPr lang="en-US" altLang="en-US" sz="140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Downloads\nhac-thieu-nhi-vui-nhon-hay-nhat-mua-hat-tre-em-soi-dong%2520(1)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36883" y="914400"/>
            <a:ext cx="9580883" cy="6858000"/>
          </a:xfrm>
          <a:custGeom>
            <a:avLst/>
            <a:gdLst/>
            <a:ahLst/>
            <a:cxnLst/>
            <a:rect l="l" t="t" r="r" b="b"/>
            <a:pathLst>
              <a:path w="18094966" h="10287000">
                <a:moveTo>
                  <a:pt x="0" y="0"/>
                </a:moveTo>
                <a:lnTo>
                  <a:pt x="18094966" y="0"/>
                </a:lnTo>
                <a:lnTo>
                  <a:pt x="1809496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2964" b="-9328"/>
            </a:stretch>
          </a:blipFill>
        </p:spPr>
      </p:sp>
      <p:sp>
        <p:nvSpPr>
          <p:cNvPr id="3077" name="Freeform 3"/>
          <p:cNvSpPr>
            <a:spLocks noChangeArrowheads="1"/>
          </p:cNvSpPr>
          <p:nvPr/>
        </p:nvSpPr>
        <p:spPr bwMode="auto">
          <a:xfrm>
            <a:off x="3176588" y="914400"/>
            <a:ext cx="1165225" cy="1196975"/>
          </a:xfrm>
          <a:custGeom>
            <a:avLst/>
            <a:gdLst>
              <a:gd name="T0" fmla="*/ 0 w 2182580"/>
              <a:gd name="T1" fmla="*/ 0 h 2160841"/>
              <a:gd name="T2" fmla="*/ 2182580 w 2182580"/>
              <a:gd name="T3" fmla="*/ 0 h 2160841"/>
              <a:gd name="T4" fmla="*/ 2182580 w 2182580"/>
              <a:gd name="T5" fmla="*/ 2160841 h 2160841"/>
              <a:gd name="T6" fmla="*/ 0 w 2182580"/>
              <a:gd name="T7" fmla="*/ 2160841 h 2160841"/>
              <a:gd name="T8" fmla="*/ 0 w 2182580"/>
              <a:gd name="T9" fmla="*/ 0 h 2160841"/>
              <a:gd name="T10" fmla="*/ 0 w 2182580"/>
              <a:gd name="T11" fmla="*/ 0 h 2160841"/>
              <a:gd name="T12" fmla="*/ 2182580 w 2182580"/>
              <a:gd name="T13" fmla="*/ 2160841 h 2160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82580" h="2160841">
                <a:moveTo>
                  <a:pt x="0" y="0"/>
                </a:moveTo>
                <a:lnTo>
                  <a:pt x="2182580" y="0"/>
                </a:lnTo>
                <a:lnTo>
                  <a:pt x="2182580" y="2160841"/>
                </a:lnTo>
                <a:lnTo>
                  <a:pt x="0" y="216084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206" tIns="25603" rIns="51206" bIns="25603"/>
          <a:lstStyle/>
          <a:p>
            <a:endParaRPr lang="en-US"/>
          </a:p>
        </p:txBody>
      </p:sp>
      <p:sp>
        <p:nvSpPr>
          <p:cNvPr id="3078" name="TextBox 4"/>
          <p:cNvSpPr txBox="1">
            <a:spLocks noChangeArrowheads="1"/>
          </p:cNvSpPr>
          <p:nvPr/>
        </p:nvSpPr>
        <p:spPr bwMode="auto">
          <a:xfrm>
            <a:off x="1711325" y="347663"/>
            <a:ext cx="44227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ts val="2688"/>
              </a:lnSpc>
              <a:spcBef>
                <a:spcPct val="0"/>
              </a:spcBef>
              <a:buFontTx/>
              <a:buNone/>
            </a:pPr>
            <a:r>
              <a:rPr lang="en-US" altLang="en-US" sz="2200" b="1">
                <a:solidFill>
                  <a:srgbClr val="FF313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TRƯỜNG MẦM NON XUÂN NINH</a:t>
            </a:r>
          </a:p>
        </p:txBody>
      </p:sp>
      <p:sp>
        <p:nvSpPr>
          <p:cNvPr id="3079" name="TextBox 5"/>
          <p:cNvSpPr txBox="1">
            <a:spLocks noChangeArrowheads="1"/>
          </p:cNvSpPr>
          <p:nvPr/>
        </p:nvSpPr>
        <p:spPr bwMode="auto">
          <a:xfrm>
            <a:off x="838200" y="3200400"/>
            <a:ext cx="830580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Lĩnh</a:t>
            </a:r>
            <a:r>
              <a:rPr lang="en-US" altLang="en-US" b="1" dirty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vực</a:t>
            </a:r>
            <a:r>
              <a:rPr lang="en-US" altLang="en-US" b="1" dirty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: </a:t>
            </a:r>
            <a:r>
              <a:rPr lang="en-US" altLang="en-US" b="1" dirty="0" err="1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Phát</a:t>
            </a:r>
            <a:r>
              <a:rPr lang="en-US" altLang="en-US" b="1" dirty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triển</a:t>
            </a:r>
            <a:r>
              <a:rPr lang="en-US" altLang="en-US" b="1" dirty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nhận</a:t>
            </a:r>
            <a:r>
              <a:rPr lang="en-US" altLang="en-US" b="1" dirty="0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thức</a:t>
            </a:r>
            <a:endParaRPr lang="en-US" altLang="en-US" b="1" dirty="0">
              <a:solidFill>
                <a:srgbClr val="004AAD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Noto Sans Bold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Chủ</a:t>
            </a:r>
            <a:r>
              <a:rPr lang="en-US" altLang="en-US" b="1" dirty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đề</a:t>
            </a:r>
            <a:r>
              <a:rPr lang="en-US" altLang="en-US" b="1" dirty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: </a:t>
            </a:r>
            <a:r>
              <a:rPr lang="en-US" altLang="en-US" b="1" dirty="0" err="1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Mùa</a:t>
            </a:r>
            <a:r>
              <a:rPr lang="en-US" altLang="en-US" b="1" dirty="0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hè</a:t>
            </a:r>
            <a:r>
              <a:rPr lang="en-US" altLang="en-US" b="1" dirty="0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bé</a:t>
            </a:r>
            <a:r>
              <a:rPr lang="en-US" altLang="en-US" b="1" dirty="0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 </a:t>
            </a:r>
            <a:r>
              <a:rPr lang="en-US" altLang="en-US" b="1" dirty="0" err="1" smtClean="0">
                <a:solidFill>
                  <a:srgbClr val="004AAD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 Bold" charset="0"/>
              </a:rPr>
              <a:t>yêu</a:t>
            </a:r>
            <a:endParaRPr lang="en-US" altLang="en-US" b="1" dirty="0">
              <a:solidFill>
                <a:srgbClr val="004AAD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Noto Sans Bold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Đề</a:t>
            </a:r>
            <a:r>
              <a:rPr lang="en-US" alt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tài</a:t>
            </a:r>
            <a:r>
              <a:rPr lang="en-US" alt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: </a:t>
            </a:r>
            <a:r>
              <a:rPr lang="en-US" alt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Khám</a:t>
            </a:r>
            <a:r>
              <a:rPr lang="en-US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phá</a:t>
            </a:r>
            <a:r>
              <a:rPr lang="en-US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trang</a:t>
            </a:r>
            <a:r>
              <a:rPr lang="en-US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phục</a:t>
            </a:r>
            <a:r>
              <a:rPr lang="en-US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mùa</a:t>
            </a:r>
            <a:r>
              <a:rPr lang="en-US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hè</a:t>
            </a:r>
            <a:endParaRPr lang="en-US" altLang="en-US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Noto Sans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Lứa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tuổi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: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Mẫu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giáo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bé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(3-4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tuổi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)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Noto Sans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2688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70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3" name="nhac-thieu-nhi-vui-nhon-hay-nhat-mua-hat-tre-em-soi-dong (1).mp3">
            <a:hlinkClick r:id="" action="ppaction://media"/>
          </p:cNvPr>
          <p:cNvPicPr>
            <a:picLocks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>
          <a:xfrm>
            <a:off x="8382000" y="6019800"/>
            <a:ext cx="609600" cy="60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23" fill="hold"/>
                                        <p:tgtEl>
                                          <p:spTgt spid="20971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9715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Rectangle 5"/>
          <p:cNvSpPr/>
          <p:nvPr/>
        </p:nvSpPr>
        <p:spPr>
          <a:xfrm>
            <a:off x="-76200" y="0"/>
            <a:ext cx="9220200" cy="70104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89A4A7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ctr"/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048589" name="TextBox 1"/>
          <p:cNvSpPr txBox="1"/>
          <p:nvPr/>
        </p:nvSpPr>
        <p:spPr>
          <a:xfrm>
            <a:off x="381000" y="685800"/>
            <a:ext cx="4419600" cy="523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váy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Picture 6" descr="ANd9GcTM_GF1rEIlCUGVR0umbiVhOVzeYum5MBs9gn3ZRrCkF4SjiW_t"/>
          <p:cNvPicPr>
            <a:picLocks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49300" y="444500"/>
            <a:ext cx="3200400" cy="358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5" name="Picture 7" descr="vay2"/>
          <p:cNvPicPr>
            <a:picLocks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181600" y="444500"/>
            <a:ext cx="2895600" cy="312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6" name="Picture 6" descr="vay"/>
          <p:cNvPicPr>
            <a:picLocks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159000" y="3810000"/>
            <a:ext cx="3581400" cy="281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9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0971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Picture 5" descr="ANd9GcTS2PM3QpQXy1R-IB4pQOlUFW396fmhvecpDT52T0zZrahGSCH4q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953000" y="3352800"/>
            <a:ext cx="3581400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8" name="Picture 6" descr="ANd9GcQaLaR6BonJlJnyVnmOWsaTCdUfq7PHk75S7GD2r2EexdTSrZsM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33400" y="3352800"/>
            <a:ext cx="3657600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9" name="Picture 7" descr="ANd9GcTanshUpaBMkGw5y-srLM2wAu-tjfD2jj8Nm85JT3Ol9FFU9QHz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953000" y="0"/>
            <a:ext cx="3505200" cy="312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0" name="Picture 8" descr="vay,,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09600" y="0"/>
            <a:ext cx="3733800" cy="312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9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9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9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09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Rectangle 5"/>
          <p:cNvSpPr/>
          <p:nvPr/>
        </p:nvSpPr>
        <p:spPr>
          <a:xfrm>
            <a:off x="-76200" y="0"/>
            <a:ext cx="9220200" cy="70104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89A4A7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ctr"/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048591" name="TextBox 1"/>
          <p:cNvSpPr txBox="1"/>
          <p:nvPr/>
        </p:nvSpPr>
        <p:spPr>
          <a:xfrm>
            <a:off x="381000" y="685800"/>
            <a:ext cx="4305300" cy="523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Áo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cộc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1" name="Picture 11" descr="ao po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19200" y="1358900"/>
            <a:ext cx="2895600" cy="246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2" name="Picture 4" descr="ao so mi1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86300" y="1371600"/>
            <a:ext cx="2705100" cy="2487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3" name="Picture 16" descr="ANd9GcS_C8Cckwav_97I7YL030XdK7cap6L66KTxEqpbedWY01qh0-xK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33700" y="4038600"/>
            <a:ext cx="2654300" cy="259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97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97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9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0971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09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5" descr="201109133544_ao_thun_be_gai_disney_prince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4800" y="533400"/>
            <a:ext cx="4343400" cy="523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5" name="Picture 7" descr="ANd9GcQ7YirqqfRreYtjX_hKT0WGthO0HTsar68iVen2wssRDs8HV3vRU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810000" y="685800"/>
            <a:ext cx="4876800" cy="505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97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97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97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 5"/>
          <p:cNvSpPr/>
          <p:nvPr/>
        </p:nvSpPr>
        <p:spPr>
          <a:xfrm>
            <a:off x="-76200" y="0"/>
            <a:ext cx="9220200" cy="701040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89A4A7">
                <a:alpha val="100000"/>
              </a:srgbClr>
            </a:solidFill>
            <a:prstDash val="solid"/>
            <a:round/>
          </a:ln>
        </p:spPr>
        <p:txBody>
          <a:bodyPr vert="horz" lIns="91440" tIns="45720" rIns="91440" bIns="45720" anchor="ctr"/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048593" name="TextBox 1"/>
          <p:cNvSpPr txBox="1"/>
          <p:nvPr/>
        </p:nvSpPr>
        <p:spPr>
          <a:xfrm>
            <a:off x="381000" y="685800"/>
            <a:ext cx="3886200" cy="5238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eaLnBrk="1" hangingPunct="1"/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Quần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soóc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6" name="Picture 4" descr="quan dui7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44500" y="1828800"/>
            <a:ext cx="3352800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7" name="Picture 2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181600" y="1866900"/>
            <a:ext cx="3209925" cy="247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8" name="Picture 5" descr="q dui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925762" y="4572000"/>
            <a:ext cx="2916237" cy="2157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97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97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9" name="Picture 4" descr="im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533400"/>
            <a:ext cx="3429000" cy="533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0" name="Picture 5" descr="ANd9GcTGr5HtVlM1zeCBuDpxbNWXcbTmh6obC_y3RzYfodxguxp88_Ze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76800" y="533400"/>
            <a:ext cx="3581400" cy="54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9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9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9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9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Picture 4" descr="ANd9GcTLfPEO04Khk64Mync9rALJ_a7iXx9yIGduCZMji6rwJX-74lmG4w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48200" y="304800"/>
            <a:ext cx="3352800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2" name="Picture 5" descr="ANd9GcSdH3ZH1VQXabf2ccn55AuGr9VXjonE7ucJgVuF73OKsXMebnk11A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648200" y="3833812"/>
            <a:ext cx="3505200" cy="3024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3" name="Picture 6" descr="ANd9GcSGC8SfxgEIw-bqPPyWLNUCgQD9by4mVMNBEpCXbF872o3-3YXkxA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85800" y="3733800"/>
            <a:ext cx="3124200" cy="281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4" name="Picture 7" descr="ANd9GcR-XIa-dD9vIv9oWhYs7Pn__oVf-ElvOPZyo5Je8v6paBZFwlc4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62000" y="228600"/>
            <a:ext cx="3352800" cy="281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4" name="Text Box 9"/>
          <p:cNvSpPr txBox="1"/>
          <p:nvPr/>
        </p:nvSpPr>
        <p:spPr>
          <a:xfrm>
            <a:off x="838200" y="3048000"/>
            <a:ext cx="7467600" cy="762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342900" indent="-342900" algn="l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32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742950" indent="-285750" algn="l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1143000" indent="-228600" algn="l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600200" indent="-228600" algn="l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2057400" indent="-228600" algn="l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Mũ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áo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bơi</a:t>
            </a:r>
            <a:endParaRPr lang="en-US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9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9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9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9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9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9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8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5" name="Picture 1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" y="0"/>
            <a:ext cx="90678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5" name="TextBox 2"/>
          <p:cNvSpPr txBox="1"/>
          <p:nvPr/>
        </p:nvSpPr>
        <p:spPr>
          <a:xfrm>
            <a:off x="1143000" y="2743200"/>
            <a:ext cx="7848600" cy="95410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>
            <a:spAutoFit/>
          </a:bodyPr>
          <a:lstStyle>
            <a:lvl1pPr marL="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1pPr>
            <a:lvl2pPr marL="4572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2pPr>
            <a:lvl3pPr marL="9144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3pPr>
            <a:lvl4pPr marL="13716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4pPr>
            <a:lvl5pPr marL="1828800" indent="0" algn="l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Arial" charset="0"/>
                <a:sym typeface="Arial" charset="0"/>
              </a:defRPr>
            </a:lvl5pPr>
          </a:lstStyle>
          <a:p>
            <a:pPr lvl="0" algn="ctr" eaLnBrk="1" hangingPunct="1"/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8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1" hangingPunct="1"/>
            <a:r>
              <a:rPr lang="en-US" alt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alt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hè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WordArt 4"/>
          <p:cNvSpPr/>
          <p:nvPr/>
        </p:nvSpPr>
        <p:spPr>
          <a:xfrm>
            <a:off x="1524000" y="838200"/>
            <a:ext cx="6172200" cy="2819400"/>
          </a:xfrm>
          <a:prstGeom prst="rect">
            <a:avLst/>
          </a:prstGeom>
        </p:spPr>
        <p:txBody>
          <a:bodyPr vert="horz" wrap="none" lIns="91440" tIns="45720" rIns="91440" bIns="45720" fromWordArt="1" anchor="t">
            <a:prstTxWarp prst="textArchUp">
              <a:avLst>
                <a:gd name="adj" fmla="val 10800009"/>
              </a:avLst>
            </a:prstTxWarp>
          </a:bodyPr>
          <a:lstStyle/>
          <a:p>
            <a:pPr algn="ctr"/>
            <a:r>
              <a:rPr sz="3600" b="1" i="0" kern="10" spc="0" normalizeH="0" dirty="0" err="1">
                <a:ln w="9525" cap="flat" cmpd="sng">
                  <a:solidFill>
                    <a:srgbClr val="FFFF00">
                      <a:alpha val="100000"/>
                    </a:srgbClr>
                  </a:solidFill>
                  <a:prstDash val="sysDot"/>
                  <a:round/>
                </a:ln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Giờ</a:t>
            </a:r>
            <a:r>
              <a:rPr sz="3600" b="1" i="0" kern="10" spc="0" normalizeH="0" dirty="0">
                <a:ln w="9525" cap="flat" cmpd="sng">
                  <a:solidFill>
                    <a:srgbClr val="FFFF00">
                      <a:alpha val="100000"/>
                    </a:srgbClr>
                  </a:solidFill>
                  <a:prstDash val="sysDot"/>
                  <a:round/>
                </a:ln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Học </a:t>
            </a:r>
            <a:r>
              <a:rPr sz="3600" b="1" i="0" kern="10" spc="0" normalizeH="0" dirty="0" err="1">
                <a:ln w="9525" cap="flat" cmpd="sng">
                  <a:solidFill>
                    <a:srgbClr val="FFFF00">
                      <a:alpha val="100000"/>
                    </a:srgbClr>
                  </a:solidFill>
                  <a:prstDash val="sysDot"/>
                  <a:round/>
                </a:ln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Kết</a:t>
            </a:r>
            <a:r>
              <a:rPr sz="3600" b="1" i="0" kern="10" spc="0" normalizeH="0" dirty="0">
                <a:ln w="9525" cap="flat" cmpd="sng">
                  <a:solidFill>
                    <a:srgbClr val="FFFF00">
                      <a:alpha val="100000"/>
                    </a:srgbClr>
                  </a:solidFill>
                  <a:prstDash val="sysDot"/>
                  <a:round/>
                </a:ln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sz="3600" b="1" i="0" kern="10" spc="0" normalizeH="0" dirty="0" err="1">
                <a:ln w="9525" cap="flat" cmpd="sng">
                  <a:solidFill>
                    <a:srgbClr val="FFFF00">
                      <a:alpha val="100000"/>
                    </a:srgbClr>
                  </a:solidFill>
                  <a:prstDash val="sysDot"/>
                  <a:round/>
                </a:ln>
                <a:solidFill>
                  <a:srgbClr val="FF660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Thúc</a:t>
            </a:r>
            <a:endParaRPr sz="3600" b="1" i="0" kern="10" spc="0" normalizeH="0" dirty="0">
              <a:ln w="9525" cap="flat" cmpd="sng">
                <a:solidFill>
                  <a:srgbClr val="FFFF00">
                    <a:alpha val="100000"/>
                  </a:srgbClr>
                </a:solidFill>
                <a:prstDash val="sysDot"/>
                <a:round/>
              </a:ln>
              <a:solidFill>
                <a:srgbClr val="FF660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  <p:sp>
        <p:nvSpPr>
          <p:cNvPr id="1048597" name="WordArt 5"/>
          <p:cNvSpPr/>
          <p:nvPr/>
        </p:nvSpPr>
        <p:spPr>
          <a:xfrm>
            <a:off x="1447800" y="2800350"/>
            <a:ext cx="6248400" cy="628650"/>
          </a:xfrm>
          <a:prstGeom prst="rect">
            <a:avLst/>
          </a:prstGeom>
        </p:spPr>
        <p:txBody>
          <a:bodyPr vert="horz" wrap="none" lIns="91440" tIns="45720" rIns="91440" bIns="45720" fromWordArt="1" anchor="t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b="1" i="1" kern="10" spc="0" normalizeH="0" dirty="0" err="1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Chúc</a:t>
            </a:r>
            <a:r>
              <a:rPr lang="en-US" sz="4400" b="1" i="1" kern="10" spc="0" normalizeH="0" dirty="0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lang="en-US" sz="4400" b="1" i="1" kern="10" spc="0" normalizeH="0" dirty="0" err="1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các</a:t>
            </a:r>
            <a:r>
              <a:rPr lang="en-US" sz="4400" b="1" i="1" kern="10" spc="0" normalizeH="0" dirty="0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con </a:t>
            </a:r>
            <a:r>
              <a:rPr lang="en-US" sz="4400" b="1" i="1" kern="10" spc="0" normalizeH="0" dirty="0" err="1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chăm</a:t>
            </a:r>
            <a:r>
              <a:rPr lang="en-US" sz="4400" b="1" i="1" kern="10" spc="0" normalizeH="0" dirty="0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lang="en-US" sz="4400" b="1" i="1" kern="10" spc="0" normalizeH="0" dirty="0" err="1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ngoan</a:t>
            </a:r>
            <a:r>
              <a:rPr lang="en-US" sz="4400" b="1" i="1" kern="10" spc="0" normalizeH="0" dirty="0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lang="en-US" sz="4400" b="1" i="1" kern="10" spc="0" normalizeH="0" dirty="0" err="1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học</a:t>
            </a:r>
            <a:r>
              <a:rPr lang="en-US" sz="4400" b="1" i="1" kern="10" spc="0" normalizeH="0" dirty="0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lang="en-US" sz="4400" b="1" i="1" kern="10" spc="0" normalizeH="0" dirty="0" err="1" smtClean="0">
                <a:ln w="12700" cap="flat" cmpd="sng">
                  <a:solidFill>
                    <a:srgbClr val="99CC00">
                      <a:alpha val="100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>
                  <a:outerShdw dist="35921" dir="2699999" sy="50000" kx="2115830" algn="bl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giỏi</a:t>
            </a:r>
            <a:endParaRPr sz="4400" b="1" i="1" kern="10" spc="0" normalizeH="0" dirty="0">
              <a:ln w="12700" cap="flat" cmpd="sng">
                <a:solidFill>
                  <a:srgbClr val="99CC00">
                    <a:alpha val="100000"/>
                  </a:srgbClr>
                </a:solidFill>
                <a:prstDash val="solid"/>
                <a:round/>
              </a:ln>
              <a:solidFill>
                <a:srgbClr val="C00000"/>
              </a:solidFill>
              <a:effectLst>
                <a:outerShdw dist="35921" dir="2699999" sy="50000" kx="2115830" algn="bl">
                  <a:srgbClr val="C0C0C0">
                    <a:alpha val="79999"/>
                  </a:srgbClr>
                </a:outerShdw>
              </a:effectLst>
              <a:latin typeface="Times New Roman" panose="02020603050405020304" pitchFamily="18" charset="0"/>
              <a:ea typeface="Arial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4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4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</a:extraClrScheme>
    <a:extraClrScheme>
      <a:clrScheme name="Default Color Scheme 2">
        <a:dk1>
          <a:srgbClr val="000000"/>
        </a:dk1>
        <a:lt1>
          <a:srgbClr val="FFFFFF"/>
        </a:lt1>
        <a:dk2>
          <a:srgbClr val="969696"/>
        </a:dk2>
        <a:lt2>
          <a:srgbClr val="000000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</a:extraClrScheme>
    <a:extraClrScheme>
      <a:clrScheme name="Default Color Scheme 3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</a:extraClrScheme>
    <a:extraClrScheme>
      <a:clrScheme name="Default Color Scheme 4">
        <a:dk1>
          <a:srgbClr val="000000"/>
        </a:dk1>
        <a:lt1>
          <a:srgbClr val="DEF6F1"/>
        </a:lt1>
        <a:dk2>
          <a:srgbClr val="969696"/>
        </a:dk2>
        <a:lt2>
          <a:srgbClr val="000000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</a:extraClrScheme>
    <a:extraClrScheme>
      <a:clrScheme name="Default Color Scheme 5">
        <a:dk1>
          <a:srgbClr val="000000"/>
        </a:dk1>
        <a:lt1>
          <a:srgbClr val="FFFFD9"/>
        </a:lt1>
        <a:dk2>
          <a:srgbClr val="777777"/>
        </a:dk2>
        <a:lt2>
          <a:srgbClr val="000000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</a:extraClrScheme>
    <a:extraClrScheme>
      <a:clrScheme name="Default Color Scheme 6">
        <a:dk1>
          <a:srgbClr val="FFFFFF"/>
        </a:dk1>
        <a:lt1>
          <a:srgbClr val="008080"/>
        </a:lt1>
        <a:dk2>
          <a:srgbClr val="005A58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</a:extraClrScheme>
    <a:extraClrScheme>
      <a:clrScheme name="Default Color Scheme 7">
        <a:dk1>
          <a:srgbClr val="FFFFFF"/>
        </a:dk1>
        <a:lt1>
          <a:srgbClr val="800000"/>
        </a:lt1>
        <a:dk2>
          <a:srgbClr val="5C1F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</a:extraClrScheme>
    <a:extraClrScheme>
      <a:clrScheme name="Default Color Scheme 8">
        <a:dk1>
          <a:srgbClr val="FFFFFF"/>
        </a:dk1>
        <a:lt1>
          <a:srgbClr val="000099"/>
        </a:lt1>
        <a:dk2>
          <a:srgbClr val="0033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</a:extraClrScheme>
    <a:extraClrScheme>
      <a:clrScheme name="Default Color Scheme 9">
        <a:dk1>
          <a:srgbClr val="FFFFFF"/>
        </a:dk1>
        <a:lt1>
          <a:srgbClr val="000000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</a:extraClrScheme>
    <a:extraClrScheme>
      <a:clrScheme name="Default Color Scheme 10">
        <a:dk1>
          <a:srgbClr val="FFFFFF"/>
        </a:dk1>
        <a:lt1>
          <a:srgbClr val="686B5D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</a:extraClrScheme>
    <a:extraClrScheme>
      <a:clrScheme name="Default Color Scheme 11">
        <a:dk1>
          <a:srgbClr val="FFFFFF"/>
        </a:dk1>
        <a:lt1>
          <a:srgbClr val="666699"/>
        </a:lt1>
        <a:dk2>
          <a:srgbClr val="3E3E5C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</a:extraClrScheme>
    <a:extraClrScheme>
      <a:clrScheme name="Default Color Scheme 12">
        <a:dk1>
          <a:srgbClr val="FFFFFF"/>
        </a:dk1>
        <a:lt1>
          <a:srgbClr val="523E26"/>
        </a:lt1>
        <a:dk2>
          <a:srgbClr val="2D2015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84</Words>
  <Application>Microsoft Office PowerPoint</Application>
  <PresentationFormat>On-screen Show (4:3)</PresentationFormat>
  <Paragraphs>14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Noto Sans</vt:lpstr>
      <vt:lpstr>Noto Sans Bold</vt:lpstr>
      <vt:lpstr>Times New Roman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Admin</cp:lastModifiedBy>
  <cp:revision>14</cp:revision>
  <dcterms:created xsi:type="dcterms:W3CDTF">2012-04-29T06:11:52Z</dcterms:created>
  <dcterms:modified xsi:type="dcterms:W3CDTF">2026-06-17T02:59:31Z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6efca1e625274996a43ae092bee16017</vt:lpwstr>
  </property>
</Properties>
</file>