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6" r:id="rId5"/>
    <p:sldId id="264" r:id="rId6"/>
    <p:sldId id="258" r:id="rId7"/>
    <p:sldId id="261" r:id="rId8"/>
    <p:sldId id="262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5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766B5-E699-6C56-3C52-4B85D2EB95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384008-569C-7AE8-EE73-48A5376327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7237FD6-6710-7087-7CF9-3B7CE94C8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14FD04-F8BF-5C41-B27E-CC0F1E7B8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8CD6D0-6E2C-ACC5-8A33-EFC55B6E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42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E20AC1-BA40-CB8A-351D-F3B6D86B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D233266-B2DD-ED58-35B4-760028AD0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06ECD2-8E5D-ED03-7558-87CFF8EC3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F45A2B7-3EFE-9978-A7F3-004157A0D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8D30251-7771-621E-724B-BB06F0E8D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65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DC0BFF7-78C4-3C24-9C3A-F37D2B72FD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F4A7D2B-7ABD-2BAF-76B5-11B15B1771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F04881E-53A6-122F-4F26-82D556FBD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C84C84-E0C4-17BB-BA98-664AD805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26C265-EE79-BFFF-3363-2789DDBED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53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2D6F0F-2245-052C-B1B9-2E2F8A525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166A93-9EB3-2D8E-CDBE-4CECDE78E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DAAAC5-53AB-FDD9-2CE7-F4CDF6AE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82269F-3B24-7F36-F4ED-AE604EF2E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C0269D-FCBC-C672-8C91-35846AAB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0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4B1126-F756-303D-984F-3A51B3F4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3CA77A-60EE-D9D9-7044-6A234FD2A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37A8133-6E24-A5A6-194C-2DCE42E20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04A48F-EDD9-DA8A-679A-57E2B458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32533EE-3900-3A1E-AC10-796DC61E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887AAE-2903-AD4D-3E1A-1CEB243AD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8995BE-2E68-D1D0-BCF1-66DC64BF5A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8E64FA-D03D-6DFF-16B4-2A6C9E3D3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3A5D797-A596-3927-A04B-9086D3AD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6CEFFD7-6D4B-3397-26F0-B299D590E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443156-5AB8-6401-207A-B0D03DA6A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2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8DC05E-BF31-4BD3-9308-E99C2D91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69AF8A-E945-3E02-41E6-6BD87EFD8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C91E67-565B-21FB-2FF4-159B14FA3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05DA49FC-9142-F114-6B86-2595CB46D9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65927DF-F57C-0D20-D922-3E50DB427D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A570CB-0224-DDDB-6707-F6EEB9340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57C05A6-5452-FE36-002D-8FCD7A683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53F1A20-39ED-C84D-DA4E-2260A510D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18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5BC3679-6195-8AAE-48CE-AB397A18E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3D76D91-24C9-8087-CB87-45D64F7CA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4E28223-ED0C-DDDB-720F-1CD069836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CF6CB6D-818F-1113-A034-B85B7495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7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9A6CA78-BF80-3567-AA16-0D6F447F9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BF48E63-2150-415D-FBFB-6F4836FDE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0033C83-8F82-E9E9-F61A-8BF9359F9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957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F2C879-0ECE-9E8C-59A4-86D800B05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D14EA40-F065-2B4D-BADE-C78E9F60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21684EA-0F02-D2D4-4BEB-2AE6729B75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8C2746E-7061-4D42-00FF-EA51B765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89B47E7-184B-BBFA-CF4B-4C02B6C9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2228E0-1EAA-49D3-B752-C2D2E858B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91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B2C8A-B881-52D2-EB36-A74295639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EF4081A-9A26-657F-B6C4-00B147DF3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42CB50-36BA-AE8B-98DC-CEFE9097C1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BBC139-365E-F98D-FBF9-8E63DA66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AF73F82-4C4D-3CE6-2A75-6B85AE3C9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1B9E2B3-2204-1C71-8444-9ACEDE5C5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37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1EF96B-D72E-6E27-8926-FC137FC6D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F7FEBA-5850-47D6-5FCA-15832BD6CB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D1C286-DC86-B1D1-F20F-7B8F9782A5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65638B-103A-4049-B2F8-F6EB5F4C8B19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86F769-171D-750A-058D-956F208EB2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650C1A6-3C70-6E63-FE88-9C29DE404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ED08-849F-4D2B-8CCD-A784A72E0C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56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6E47D4-D140-E673-9768-8725891A39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5761383-7FF1-D503-79B9-03129CF703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1846E0A6-C5B2-1F8D-FBDB-B4472FB16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C8410C5-FB8F-AB0B-2B59-11E056A03ED5}"/>
              </a:ext>
            </a:extLst>
          </p:cNvPr>
          <p:cNvSpPr txBox="1"/>
          <p:nvPr/>
        </p:nvSpPr>
        <p:spPr>
          <a:xfrm>
            <a:off x="2329132" y="940744"/>
            <a:ext cx="7151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XÃ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 TRƯỜNG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TRƯỜNG MẦM NON XUÂN NINH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83EF1C-6212-3477-EF99-E29CC059C7BD}"/>
              </a:ext>
            </a:extLst>
          </p:cNvPr>
          <p:cNvSpPr txBox="1"/>
          <p:nvPr/>
        </p:nvSpPr>
        <p:spPr>
          <a:xfrm>
            <a:off x="2097313" y="2168019"/>
            <a:ext cx="81800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- KĨ NĂNG XÃ HỘI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4 - 5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1446D2-E070-57DD-B186-02C394F819D2}"/>
              </a:ext>
            </a:extLst>
          </p:cNvPr>
          <p:cNvSpPr txBox="1"/>
          <p:nvPr/>
        </p:nvSpPr>
        <p:spPr>
          <a:xfrm>
            <a:off x="3761116" y="4199086"/>
            <a:ext cx="4287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Trang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33363" y="1584235"/>
            <a:ext cx="25113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33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7CED3-FA79-9B43-37F0-F0E7FD9B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3E26C383-408A-F3BE-0B76-0C53BCC8DE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190797" y="1211045"/>
            <a:ext cx="3876541" cy="1689536"/>
          </a:xfrm>
          <a:prstGeom prst="ellipse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Nhạc-chơi-trò-chơ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918" y="4121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29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"/>
            <a:ext cx="12219214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1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7CED3-FA79-9B43-37F0-F0E7FD9B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3E26C383-408A-F3BE-0B76-0C53BCC8DE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01532" y="1259726"/>
            <a:ext cx="4958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532" y="2052214"/>
            <a:ext cx="542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Xem-đôi-tai-này_-xem-mái-tóc-này-Chun-Chin-Nhạc-thiếu-nhi-vui-nhộn-YouTube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79973" y="3913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24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1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ưa nội dung Phòng chống xâm hại xen kẽ vào các tiết học trong Chương trình  Bán trú h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808" y="0"/>
            <a:ext cx="571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232597" y="1867436"/>
            <a:ext cx="1506828" cy="21121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158507" y="1867435"/>
            <a:ext cx="1506828" cy="211213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232597" y="4224271"/>
            <a:ext cx="1712890" cy="245986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158507" y="4224271"/>
            <a:ext cx="1506828" cy="225058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/>
          <p:cNvSpPr/>
          <p:nvPr/>
        </p:nvSpPr>
        <p:spPr>
          <a:xfrm>
            <a:off x="5453666" y="3416118"/>
            <a:ext cx="978259" cy="924061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ultiply 7"/>
          <p:cNvSpPr/>
          <p:nvPr/>
        </p:nvSpPr>
        <p:spPr>
          <a:xfrm>
            <a:off x="5478349" y="2473815"/>
            <a:ext cx="965917" cy="70511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5414759" y="4372376"/>
            <a:ext cx="1017166" cy="108182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13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7CED3-FA79-9B43-37F0-F0E7FD9B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3E26C383-408A-F3BE-0B76-0C53BCC8DE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82" y="0"/>
            <a:ext cx="7627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98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7CED3-FA79-9B43-37F0-F0E7FD9B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3E26C383-408A-F3BE-0B76-0C53BCC8DE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hông-thể-chạm-và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1941" y="3664744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1394" y="2226933"/>
            <a:ext cx="6555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2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ình huống của bộ 1 - Sự xâm hại từ hàng x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24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35086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1240" y="695459"/>
            <a:ext cx="3940935" cy="65058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125532" y="695459"/>
            <a:ext cx="3940935" cy="62720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41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C7CED3-FA79-9B43-37F0-F0E7FD9B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50+ hình nền powerpoint cho trẻ mầm mon đẹp, dễ thương">
            <a:extLst>
              <a:ext uri="{FF2B5EF4-FFF2-40B4-BE49-F238E27FC236}">
                <a16:creationId xmlns="" xmlns:a16="http://schemas.microsoft.com/office/drawing/2014/main" id="{3E26C383-408A-F3BE-0B76-0C53BCC8DE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81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80315" y="2081567"/>
            <a:ext cx="2240925" cy="1357088"/>
          </a:xfrm>
          <a:prstGeom prst="ellipse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KHÔNG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Terminator 3"/>
          <p:cNvSpPr/>
          <p:nvPr/>
        </p:nvSpPr>
        <p:spPr>
          <a:xfrm>
            <a:off x="4713667" y="700310"/>
            <a:ext cx="4378817" cy="87446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lowchart: Terminator 6"/>
          <p:cNvSpPr/>
          <p:nvPr/>
        </p:nvSpPr>
        <p:spPr>
          <a:xfrm>
            <a:off x="4713667" y="1721607"/>
            <a:ext cx="4378817" cy="87446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lowchart: Terminator 7"/>
          <p:cNvSpPr/>
          <p:nvPr/>
        </p:nvSpPr>
        <p:spPr>
          <a:xfrm>
            <a:off x="4713668" y="2781541"/>
            <a:ext cx="4378816" cy="87446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Flowchart: Terminator 8"/>
          <p:cNvSpPr/>
          <p:nvPr/>
        </p:nvSpPr>
        <p:spPr>
          <a:xfrm>
            <a:off x="4713668" y="3855173"/>
            <a:ext cx="4378816" cy="874467"/>
          </a:xfrm>
          <a:prstGeom prst="flowChartTerminator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3718233" y="1295215"/>
            <a:ext cx="995435" cy="921075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endCxn id="7" idx="1"/>
          </p:cNvCxnSpPr>
          <p:nvPr/>
        </p:nvCxnSpPr>
        <p:spPr>
          <a:xfrm flipV="1">
            <a:off x="4109551" y="2158841"/>
            <a:ext cx="604116" cy="399732"/>
          </a:xfrm>
          <a:prstGeom prst="curvedConnector3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>
            <a:off x="4109550" y="2980333"/>
            <a:ext cx="604118" cy="264041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urved Connector 18"/>
          <p:cNvCxnSpPr/>
          <p:nvPr/>
        </p:nvCxnSpPr>
        <p:spPr>
          <a:xfrm>
            <a:off x="3718233" y="3271426"/>
            <a:ext cx="995436" cy="84441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5038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119</Words>
  <Application>Microsoft Office PowerPoint</Application>
  <PresentationFormat>Custom</PresentationFormat>
  <Paragraphs>17</Paragraphs>
  <Slides>11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HT</dc:creator>
  <cp:lastModifiedBy>Admin</cp:lastModifiedBy>
  <cp:revision>29</cp:revision>
  <dcterms:created xsi:type="dcterms:W3CDTF">2022-10-16T12:42:34Z</dcterms:created>
  <dcterms:modified xsi:type="dcterms:W3CDTF">2025-11-17T06:24:02Z</dcterms:modified>
</cp:coreProperties>
</file>